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4" r:id="rId6"/>
    <p:sldId id="265" r:id="rId7"/>
    <p:sldId id="266" r:id="rId8"/>
    <p:sldId id="267" r:id="rId9"/>
    <p:sldId id="269" r:id="rId10"/>
    <p:sldId id="271" r:id="rId11"/>
    <p:sldId id="270" r:id="rId12"/>
  </p:sldIdLst>
  <p:sldSz cx="18288000" cy="10287000"/>
  <p:notesSz cx="6858000" cy="9144000"/>
  <p:embeddedFontLst>
    <p:embeddedFont>
      <p:font typeface="Almarai Bold" panose="020B0604020202020204" charset="-78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Montserrat" panose="00000500000000000000" pitchFamily="2" charset="-52"/>
      <p:regular r:id="rId20"/>
      <p:bold r:id="rId21"/>
      <p:italic r:id="rId22"/>
      <p:boldItalic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Segoe UI Black" panose="020B0A02040204020203" pitchFamily="34" charset="0"/>
      <p:bold r:id="rId32"/>
      <p:italic r:id="rId33"/>
      <p:boldItalic r:id="rId34"/>
    </p:embeddedFont>
    <p:embeddedFont>
      <p:font typeface="Times New Roman MT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5.wdp"/><Relationship Id="rId7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8.wdp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sv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0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F0"/>
            </a:gs>
            <a:gs pos="46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762000" y="3292674"/>
            <a:ext cx="134181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ЖАС МАМАНДАРДЫҢ ЖҰМЫСПЕН ӨТЕУ МІНДЕТІ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59750" y="4322064"/>
            <a:ext cx="169364" cy="100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1"/>
              </a:lnSpc>
            </a:pPr>
            <a:r>
              <a:rPr lang="en-US" sz="522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2000" y="5555679"/>
            <a:ext cx="1562419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5098"/>
              </a:lnSpc>
              <a:defRPr sz="5441" b="1">
                <a:solidFill>
                  <a:srgbClr val="00000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44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Noto Sans"/>
              </a:rPr>
              <a:t>ОБЯЗАННОСТЬ ПО ОТРАБОТКЕ </a:t>
            </a:r>
          </a:p>
          <a:p>
            <a:pPr algn="l"/>
            <a:r>
              <a:rPr lang="en-US" sz="44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Noto Sans"/>
              </a:rPr>
              <a:t>МОЛОДЫХ СПЕЦИАЛИСТОВ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000" y="9331452"/>
            <a:ext cx="2310984" cy="37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АСТАНА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14CC31-ED59-513C-3DA4-CC321E41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6471"/>
          <a:stretch>
            <a:fillRect/>
          </a:stretch>
        </p:blipFill>
        <p:spPr>
          <a:xfrm>
            <a:off x="762000" y="419100"/>
            <a:ext cx="1249095" cy="1240036"/>
          </a:xfrm>
          <a:prstGeom prst="rect">
            <a:avLst/>
          </a:prstGeom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8EBF4C63-AE5C-FEE0-C819-DCA00F030B6F}"/>
              </a:ext>
            </a:extLst>
          </p:cNvPr>
          <p:cNvSpPr txBox="1"/>
          <p:nvPr/>
        </p:nvSpPr>
        <p:spPr>
          <a:xfrm>
            <a:off x="2236506" y="423565"/>
            <a:ext cx="236568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C7550A1E-A688-1AC4-F232-C9FE1C1C3B84}"/>
              </a:ext>
            </a:extLst>
          </p:cNvPr>
          <p:cNvSpPr>
            <a:spLocks noChangeAspect="1"/>
          </p:cNvSpPr>
          <p:nvPr/>
        </p:nvSpPr>
        <p:spPr>
          <a:xfrm>
            <a:off x="12265572" y="1866900"/>
            <a:ext cx="5438021" cy="5638797"/>
          </a:xfrm>
          <a:custGeom>
            <a:avLst/>
            <a:gdLst/>
            <a:ahLst/>
            <a:cxnLst/>
            <a:rect l="l" t="t" r="r" b="b"/>
            <a:pathLst>
              <a:path w="11139964" h="10413997">
                <a:moveTo>
                  <a:pt x="0" y="0"/>
                </a:moveTo>
                <a:lnTo>
                  <a:pt x="11139964" y="0"/>
                </a:lnTo>
                <a:lnTo>
                  <a:pt x="11139964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lum bright="9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7872" t="-45278" r="-1" b="-82500"/>
            </a:stretch>
          </a:blipFill>
        </p:spPr>
        <p:txBody>
          <a:bodyPr/>
          <a:lstStyle/>
          <a:p>
            <a:endParaRPr lang="ru-US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BEFA5A7-0A22-2F5C-A6E8-F84E7AF8599C}"/>
              </a:ext>
            </a:extLst>
          </p:cNvPr>
          <p:cNvCxnSpPr>
            <a:cxnSpLocks/>
          </p:cNvCxnSpPr>
          <p:nvPr/>
        </p:nvCxnSpPr>
        <p:spPr>
          <a:xfrm>
            <a:off x="685800" y="7353300"/>
            <a:ext cx="16840200" cy="0"/>
          </a:xfrm>
          <a:prstGeom prst="line">
            <a:avLst/>
          </a:prstGeom>
          <a:ln w="187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D2749-242F-E49A-44A6-E135C9F4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575352C4-6EBB-8DD4-745D-456809783A6F}"/>
              </a:ext>
            </a:extLst>
          </p:cNvPr>
          <p:cNvSpPr/>
          <p:nvPr/>
        </p:nvSpPr>
        <p:spPr>
          <a:xfrm>
            <a:off x="693821" y="8603214"/>
            <a:ext cx="17420349" cy="134088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8E903B82-12AA-7D25-E8E4-11A3741A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8775596"/>
            <a:ext cx="996123" cy="99612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3B9C8D09-A3C7-BA3E-9F83-EF4BC49CB5D5}"/>
              </a:ext>
            </a:extLst>
          </p:cNvPr>
          <p:cNvSpPr txBox="1"/>
          <p:nvPr/>
        </p:nvSpPr>
        <p:spPr>
          <a:xfrm>
            <a:off x="685799" y="2298024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Лицам в случае отсутствия вакансий в населенном пункте по месту проживания, работы или прохождения службы супруга (супруги)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57E51CB-8738-CF1B-E3EB-8E178ACB0D3C}"/>
              </a:ext>
            </a:extLst>
          </p:cNvPr>
          <p:cNvSpPr txBox="1"/>
          <p:nvPr/>
        </p:nvSpPr>
        <p:spPr>
          <a:xfrm>
            <a:off x="685799" y="5635284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Лицам, поступившим и завершившим обучение в резидентуре на основе государственного образовательного заказа, магистратуре, докторантуре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8032CD6-9ACF-E7A6-B9BD-B54D5CB02621}"/>
              </a:ext>
            </a:extLst>
          </p:cNvPr>
          <p:cNvSpPr txBox="1"/>
          <p:nvPr/>
        </p:nvSpPr>
        <p:spPr>
          <a:xfrm>
            <a:off x="685799" y="3317005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Лицам с инвалидностью первой или второй группы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B22379F-D1E9-1562-DCDB-57CE4499EBD4}"/>
              </a:ext>
            </a:extLst>
          </p:cNvPr>
          <p:cNvSpPr txBox="1"/>
          <p:nvPr/>
        </p:nvSpPr>
        <p:spPr>
          <a:xfrm>
            <a:off x="685799" y="6654265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Гражданам в случаях заключения контракта о прохождении воинской службы и соблюдения его условий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16F05BA-592C-C530-7923-AF9AE10A6048}"/>
              </a:ext>
            </a:extLst>
          </p:cNvPr>
          <p:cNvSpPr txBox="1"/>
          <p:nvPr/>
        </p:nvSpPr>
        <p:spPr>
          <a:xfrm>
            <a:off x="685799" y="7303914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Гражданам в случае прохождения установленного срока воинской службы по призыву </a:t>
            </a:r>
            <a:r>
              <a:rPr lang="en-US" sz="2000" i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(за исключением воинских сборов)</a:t>
            </a:r>
            <a:endParaRPr lang="en-US" sz="2400" i="1" noProof="1">
              <a:solidFill>
                <a:srgbClr val="FFFFFF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9753989-8203-CE29-A964-782C2EF9CC3B}"/>
              </a:ext>
            </a:extLst>
          </p:cNvPr>
          <p:cNvSpPr txBox="1"/>
          <p:nvPr/>
        </p:nvSpPr>
        <p:spPr>
          <a:xfrm>
            <a:off x="685799" y="3966654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Беременным женщинам, лицам, имеющим, и самостоятельно воспитывающим ребенка </a:t>
            </a:r>
            <a:r>
              <a:rPr lang="en-US" sz="2000" i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(детей) </a:t>
            </a:r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в возрасте до 3 лет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B70121E-02A5-F3F9-0E4B-9B1D5FE4A5B0}"/>
              </a:ext>
            </a:extLst>
          </p:cNvPr>
          <p:cNvSpPr txBox="1"/>
          <p:nvPr/>
        </p:nvSpPr>
        <p:spPr>
          <a:xfrm>
            <a:off x="685799" y="4616303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Лицам, являющимся получателями государственного пособия и выплачиваемого матери/отцу, усыновителю, опекуну, воспитывающим ребенка с инвалидностью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0F96886-C404-47A8-2D01-FFDF9E909132}"/>
              </a:ext>
            </a:extLst>
          </p:cNvPr>
          <p:cNvSpPr txBox="1"/>
          <p:nvPr/>
        </p:nvSpPr>
        <p:spPr>
          <a:xfrm>
            <a:off x="685799" y="7953564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Лицам, являющимся получателями государственного пособия, ухаживающим за лицом с инвалидностью 1 группы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0DFD431-4393-4DEA-DB63-68AC7F698F3E}"/>
              </a:ext>
            </a:extLst>
          </p:cNvPr>
          <p:cNvSpPr txBox="1"/>
          <p:nvPr/>
        </p:nvSpPr>
        <p:spPr>
          <a:xfrm>
            <a:off x="2362200" y="8792756"/>
            <a:ext cx="1561316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Лицам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поступившим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и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завершившим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обучение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в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резидентуре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ординатуре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),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магистратуре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аспирантуре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докторантуре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в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зарубежных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организациях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образования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предоставляется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отсрочка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</a:p>
          <a:p>
            <a:pPr algn="ctr">
              <a:lnSpc>
                <a:spcPts val="2483"/>
              </a:lnSpc>
            </a:pP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по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отработке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на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период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обучения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.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C1848E91-D778-7117-7463-97911F365D01}"/>
              </a:ext>
            </a:extLst>
          </p:cNvPr>
          <p:cNvSpPr txBox="1"/>
          <p:nvPr/>
        </p:nvSpPr>
        <p:spPr>
          <a:xfrm>
            <a:off x="685799" y="386201"/>
            <a:ext cx="14285095" cy="1175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36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ПРАВА НА ОСВОБОЖДЕНИЕ ОТ ОТРАБОТКИ, 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l">
              <a:lnSpc>
                <a:spcPts val="4759"/>
              </a:lnSpc>
            </a:pPr>
            <a:r>
              <a:rPr lang="kk-KZ" sz="36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ПРИ ОБРАЩЕНИИ </a:t>
            </a:r>
            <a:r>
              <a:rPr lang="kk-KZ" sz="36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</a:t>
            </a:r>
            <a:r>
              <a:rPr lang="kk-KZ" sz="36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СОСТАВУ КОМИССИИ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77F0BC-947F-D0BD-EE9A-1999E18E221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E8C22510-32D8-7D65-17D5-4986BA79B192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FB2F1301-F31C-DC04-86A1-EFEAFAFB4472}"/>
              </a:ext>
            </a:extLst>
          </p:cNvPr>
          <p:cNvSpPr txBox="1"/>
          <p:nvPr/>
        </p:nvSpPr>
        <p:spPr>
          <a:xfrm>
            <a:off x="17449800" y="9941123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9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99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0A0F32D-457E-739F-D603-66824EB97ACB}"/>
              </a:ext>
            </a:extLst>
          </p:cNvPr>
          <p:cNvSpPr/>
          <p:nvPr/>
        </p:nvSpPr>
        <p:spPr>
          <a:xfrm>
            <a:off x="9859031" y="8640441"/>
            <a:ext cx="1008000" cy="1008000"/>
          </a:xfrm>
          <a:prstGeom prst="roundRect">
            <a:avLst/>
          </a:prstGeom>
          <a:gradFill>
            <a:gsLst>
              <a:gs pos="0">
                <a:srgbClr val="00B0F0"/>
              </a:gs>
              <a:gs pos="46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4" name="Freeform 4"/>
          <p:cNvSpPr/>
          <p:nvPr/>
        </p:nvSpPr>
        <p:spPr>
          <a:xfrm>
            <a:off x="10063876" y="8844611"/>
            <a:ext cx="599660" cy="599660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S"/>
          </a:p>
        </p:txBody>
      </p:sp>
      <p:sp>
        <p:nvSpPr>
          <p:cNvPr id="6" name="TextBox 6"/>
          <p:cNvSpPr txBox="1"/>
          <p:nvPr/>
        </p:nvSpPr>
        <p:spPr>
          <a:xfrm>
            <a:off x="11035168" y="8898220"/>
            <a:ext cx="341133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noProof="1">
                <a:solidFill>
                  <a:srgbClr val="002060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fincenter.kz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7A90E-2DE4-413A-9C63-6ED6926F5EE2}"/>
              </a:ext>
            </a:extLst>
          </p:cNvPr>
          <p:cNvSpPr txBox="1"/>
          <p:nvPr/>
        </p:nvSpPr>
        <p:spPr>
          <a:xfrm>
            <a:off x="1752600" y="8852054"/>
            <a:ext cx="4107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8 800 080 28 28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E9E21-F40C-F210-CB03-6F76EEEC0DA4}"/>
              </a:ext>
            </a:extLst>
          </p:cNvPr>
          <p:cNvSpPr txBox="1"/>
          <p:nvPr/>
        </p:nvSpPr>
        <p:spPr>
          <a:xfrm>
            <a:off x="1752600" y="6995160"/>
            <a:ext cx="5527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solidFill>
                  <a:srgbClr val="00206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Астана қаласы, </a:t>
            </a:r>
          </a:p>
          <a:p>
            <a:r>
              <a:rPr lang="en-US" sz="3200" b="1" noProof="1">
                <a:solidFill>
                  <a:srgbClr val="00206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Мәңгілік ел даңғылы, 18 </a:t>
            </a:r>
            <a:endParaRPr lang="en-US" sz="3200" b="1" noProof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595BA-87E4-EE9E-44CA-49A7327F4D3E}"/>
              </a:ext>
            </a:extLst>
          </p:cNvPr>
          <p:cNvSpPr txBox="1"/>
          <p:nvPr/>
        </p:nvSpPr>
        <p:spPr>
          <a:xfrm>
            <a:off x="11008274" y="7241382"/>
            <a:ext cx="4469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solidFill>
                  <a:srgbClr val="002060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fincenterkz@mail.ru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A52671-4276-A3E5-8892-1DA1ACAD7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6471"/>
          <a:stretch>
            <a:fillRect/>
          </a:stretch>
        </p:blipFill>
        <p:spPr>
          <a:xfrm>
            <a:off x="5549881" y="2099438"/>
            <a:ext cx="3239834" cy="321633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C7BE8271-B106-B3B1-5702-60F779CCF264}"/>
              </a:ext>
            </a:extLst>
          </p:cNvPr>
          <p:cNvSpPr txBox="1"/>
          <p:nvPr/>
        </p:nvSpPr>
        <p:spPr>
          <a:xfrm>
            <a:off x="9144000" y="2353388"/>
            <a:ext cx="48768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800" noProof="1">
                <a:solidFill>
                  <a:srgbClr val="002060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8800" noProof="1">
                <a:solidFill>
                  <a:srgbClr val="002060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457841E-788D-7877-546B-C812891A6FDB}"/>
              </a:ext>
            </a:extLst>
          </p:cNvPr>
          <p:cNvSpPr/>
          <p:nvPr/>
        </p:nvSpPr>
        <p:spPr>
          <a:xfrm>
            <a:off x="9859031" y="7029769"/>
            <a:ext cx="1008000" cy="1008000"/>
          </a:xfrm>
          <a:prstGeom prst="roundRect">
            <a:avLst/>
          </a:prstGeom>
          <a:gradFill>
            <a:gsLst>
              <a:gs pos="0">
                <a:srgbClr val="00B0F0"/>
              </a:gs>
              <a:gs pos="46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7A45E31-AA05-5435-8536-CB73CDD2BD1F}"/>
              </a:ext>
            </a:extLst>
          </p:cNvPr>
          <p:cNvSpPr/>
          <p:nvPr/>
        </p:nvSpPr>
        <p:spPr>
          <a:xfrm>
            <a:off x="744600" y="7029769"/>
            <a:ext cx="1008000" cy="1008000"/>
          </a:xfrm>
          <a:prstGeom prst="roundRect">
            <a:avLst/>
          </a:prstGeom>
          <a:gradFill>
            <a:gsLst>
              <a:gs pos="0">
                <a:srgbClr val="00B0F0"/>
              </a:gs>
              <a:gs pos="46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8190E9FC-A420-6055-5571-84681B357088}"/>
              </a:ext>
            </a:extLst>
          </p:cNvPr>
          <p:cNvSpPr/>
          <p:nvPr/>
        </p:nvSpPr>
        <p:spPr>
          <a:xfrm>
            <a:off x="744600" y="8640441"/>
            <a:ext cx="1008000" cy="1008000"/>
          </a:xfrm>
          <a:prstGeom prst="roundRect">
            <a:avLst/>
          </a:prstGeom>
          <a:gradFill>
            <a:gsLst>
              <a:gs pos="0">
                <a:srgbClr val="00B0F0"/>
              </a:gs>
              <a:gs pos="46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1841CC-AF1A-DEF6-82EA-1768A0280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9253" y="7179991"/>
            <a:ext cx="707555" cy="7075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09C41A7-5C8B-DF52-E49F-6B12921C5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600" y="7173769"/>
            <a:ext cx="72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540278-31D5-A3E0-695C-83436843A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600" y="8802441"/>
            <a:ext cx="684000" cy="68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025014" y="7388692"/>
            <a:ext cx="71189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Қ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АЗАҚСТАН </a:t>
            </a:r>
            <a:r>
              <a:rPr lang="en-US" sz="3200" b="1" dirty="0" err="1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Р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ЕСПУБЛИКАСЫНЫҢ </a:t>
            </a:r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endParaRPr lang="kk-KZ" sz="3200" b="1" dirty="0">
              <a:solidFill>
                <a:srgbClr val="F2F2F2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  <a:p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ҒЫЛЫМ 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және</a:t>
            </a:r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ЖОҒАРЫ БІЛІМ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МИНИСТР</a:t>
            </a:r>
            <a:r>
              <a:rPr lang="ru-RU" sz="3200" b="1" dirty="0">
                <a:solidFill>
                  <a:srgbClr val="F2F2F2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ЛІГІНІҢ </a:t>
            </a:r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БҰЙРЫҒЫ</a:t>
            </a:r>
          </a:p>
          <a:p>
            <a:r>
              <a:rPr lang="en-US" sz="3200" i="1" dirty="0">
                <a:solidFill>
                  <a:srgbClr val="F2F2F2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11.08.2023</a:t>
            </a:r>
            <a:r>
              <a:rPr lang="kk-KZ" sz="3200" i="1" dirty="0">
                <a:solidFill>
                  <a:srgbClr val="F2F2F2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 жылғы</a:t>
            </a:r>
            <a:r>
              <a:rPr lang="en-US" sz="3200" i="1" dirty="0">
                <a:solidFill>
                  <a:srgbClr val="F2F2F2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 №403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25014" y="3424420"/>
            <a:ext cx="711898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Қ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АЗАҚСТАН </a:t>
            </a:r>
            <a:r>
              <a:rPr lang="en-US" sz="3200" b="1" dirty="0" err="1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Р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ЕСПУБЛИКСЫНЫҢ</a:t>
            </a:r>
            <a:r>
              <a:rPr lang="en-US" sz="3200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endParaRPr lang="ru-RU" sz="3200" dirty="0">
              <a:solidFill>
                <a:srgbClr val="F2F2F2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  <a:p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«</a:t>
            </a:r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БІЛІМ ТУРАЛЫ</a:t>
            </a:r>
            <a:r>
              <a:rPr lang="kk-KZ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»</a:t>
            </a:r>
            <a:r>
              <a:rPr lang="en-US" sz="3200" b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ЗАҢЫ </a:t>
            </a:r>
            <a:endParaRPr lang="kk-KZ" sz="3200" b="1" dirty="0">
              <a:solidFill>
                <a:srgbClr val="F2F2F2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  <a:p>
            <a:r>
              <a:rPr lang="en-US" sz="3200" i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47-ба</a:t>
            </a:r>
            <a:r>
              <a:rPr lang="kk-KZ" sz="3200" i="1" dirty="0" err="1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</a:t>
            </a:r>
            <a:r>
              <a:rPr lang="en-US" sz="3200" i="1" dirty="0">
                <a:solidFill>
                  <a:srgbClr val="F2F2F2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17-тармағы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5800" y="386201"/>
            <a:ext cx="12312310" cy="117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ЗАҢНАМАЛЫҚ РЕТТЕУ</a:t>
            </a:r>
          </a:p>
          <a:p>
            <a:pPr>
              <a:lnSpc>
                <a:spcPts val="4759"/>
              </a:lnSpc>
            </a:pPr>
            <a:r>
              <a:rPr lang="kk-KZ" sz="3399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ЗАКОНОДАТЕЛЬНОЕ РЕГУЛИРОВАНИЕ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E6E9014F-C658-4BD4-A632-5D177B6A61FB}"/>
              </a:ext>
            </a:extLst>
          </p:cNvPr>
          <p:cNvSpPr txBox="1"/>
          <p:nvPr/>
        </p:nvSpPr>
        <p:spPr>
          <a:xfrm>
            <a:off x="10591800" y="3424420"/>
            <a:ext cx="7696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З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АКОН </a:t>
            </a:r>
            <a:r>
              <a:rPr lang="en-US" sz="3200" b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Р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ЕСПУБЛИКИ </a:t>
            </a:r>
            <a:r>
              <a:rPr lang="en-US" sz="3200" b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К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АЗАХСТАН</a:t>
            </a:r>
          </a:p>
          <a:p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«</a:t>
            </a:r>
            <a:r>
              <a:rPr lang="en-US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ОБ ОБРАЗОВАНИИ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»</a:t>
            </a:r>
          </a:p>
          <a:p>
            <a:r>
              <a:rPr lang="en-US" sz="3200" i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п</a:t>
            </a:r>
            <a:r>
              <a:rPr lang="en-US" sz="3200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. 17 </a:t>
            </a:r>
            <a:r>
              <a:rPr lang="en-US" sz="3200" i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ст</a:t>
            </a:r>
            <a:r>
              <a:rPr lang="en-US" sz="3200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. 47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592BEB4-DDF0-5C4C-F83E-86485CE786CB}"/>
              </a:ext>
            </a:extLst>
          </p:cNvPr>
          <p:cNvSpPr txBox="1"/>
          <p:nvPr/>
        </p:nvSpPr>
        <p:spPr>
          <a:xfrm>
            <a:off x="10591800" y="7388692"/>
            <a:ext cx="76962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ПРИКАЗ МИНИСТ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ЕРСТВА</a:t>
            </a:r>
            <a:r>
              <a:rPr lang="en-US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lang="ru-RU" sz="3200" b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r>
              <a:rPr lang="en-US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НАУКИ 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и</a:t>
            </a:r>
            <a:r>
              <a:rPr lang="en-US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 ВЫСШЕГО ОБРАЗОВАНИЯ </a:t>
            </a:r>
            <a:endParaRPr lang="ru-RU" sz="3200" b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r>
              <a:rPr lang="en-US" sz="3200" b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Р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ЕСПУБЛИКИ </a:t>
            </a:r>
            <a:r>
              <a:rPr lang="en-US" sz="3200" b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К</a:t>
            </a:r>
            <a:r>
              <a:rPr lang="kk-KZ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АЗАХСТАН</a:t>
            </a:r>
            <a:r>
              <a:rPr lang="en-US" sz="3200" b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lang="kk-KZ" sz="3200" b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r>
              <a:rPr lang="en-US" sz="3200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11.08.2023 </a:t>
            </a:r>
            <a:r>
              <a:rPr lang="en-US" sz="3200" i="1" dirty="0" err="1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года</a:t>
            </a:r>
            <a:r>
              <a:rPr lang="en-US" sz="3200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 №403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B33989-598C-B67A-0789-4EEC23AD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6471"/>
          <a:stretch>
            <a:fillRect/>
          </a:stretch>
        </p:blipFill>
        <p:spPr>
          <a:xfrm>
            <a:off x="15621000" y="423565"/>
            <a:ext cx="938464" cy="931657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23E64AF2-3A48-C6EA-DCA6-71B865FD0B07}"/>
              </a:ext>
            </a:extLst>
          </p:cNvPr>
          <p:cNvSpPr txBox="1"/>
          <p:nvPr/>
        </p:nvSpPr>
        <p:spPr>
          <a:xfrm>
            <a:off x="16582042" y="458506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405FA0-0190-BACD-7575-C91BAC577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075" y="3593322"/>
            <a:ext cx="1139525" cy="1139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2F916-DE6B-6FE9-FF6F-286A01DF4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075" y="7803815"/>
            <a:ext cx="1139525" cy="1139525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42C59D2-FD82-81ED-419D-0DA84C298032}"/>
              </a:ext>
            </a:extLst>
          </p:cNvPr>
          <p:cNvSpPr/>
          <p:nvPr/>
        </p:nvSpPr>
        <p:spPr>
          <a:xfrm>
            <a:off x="457199" y="7136460"/>
            <a:ext cx="17654993" cy="2474235"/>
          </a:xfrm>
          <a:prstGeom prst="roundRect">
            <a:avLst>
              <a:gd name="adj" fmla="val 996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E3D2E28-E10F-5039-ED0B-F33DCABB853C}"/>
              </a:ext>
            </a:extLst>
          </p:cNvPr>
          <p:cNvSpPr/>
          <p:nvPr/>
        </p:nvSpPr>
        <p:spPr>
          <a:xfrm>
            <a:off x="457199" y="2925967"/>
            <a:ext cx="17654993" cy="2474235"/>
          </a:xfrm>
          <a:prstGeom prst="roundRect">
            <a:avLst>
              <a:gd name="adj" fmla="val 996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C3C32A30-7835-3E2B-0D13-F0F4DD84CCA9}"/>
              </a:ext>
            </a:extLst>
          </p:cNvPr>
          <p:cNvSpPr txBox="1"/>
          <p:nvPr/>
        </p:nvSpPr>
        <p:spPr>
          <a:xfrm>
            <a:off x="17449800" y="9941753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7136454" y="3706240"/>
            <a:ext cx="4324350" cy="6943725"/>
          </a:xfrm>
          <a:prstGeom prst="roundRect">
            <a:avLst>
              <a:gd name="adj" fmla="val 11692"/>
            </a:avLst>
          </a:prstGeom>
          <a:blipFill>
            <a:blip r:embed="rId2"/>
            <a:stretch>
              <a:fillRect l="-7936" r="-32592" b="-3292"/>
            </a:stretch>
          </a:blipFill>
        </p:spPr>
        <p:txBody>
          <a:bodyPr/>
          <a:lstStyle/>
          <a:p>
            <a:endParaRPr lang="ru-US"/>
          </a:p>
        </p:txBody>
      </p:sp>
      <p:sp>
        <p:nvSpPr>
          <p:cNvPr id="11" name="Freeform 11"/>
          <p:cNvSpPr/>
          <p:nvPr/>
        </p:nvSpPr>
        <p:spPr>
          <a:xfrm>
            <a:off x="6238055" y="3524279"/>
            <a:ext cx="6067425" cy="7181821"/>
          </a:xfrm>
          <a:custGeom>
            <a:avLst/>
            <a:gdLst/>
            <a:ahLst/>
            <a:cxnLst/>
            <a:rect l="l" t="t" r="r" b="b"/>
            <a:pathLst>
              <a:path w="6067425" h="7181821">
                <a:moveTo>
                  <a:pt x="0" y="0"/>
                </a:moveTo>
                <a:lnTo>
                  <a:pt x="6067425" y="0"/>
                </a:lnTo>
                <a:lnTo>
                  <a:pt x="6067425" y="7181821"/>
                </a:lnTo>
                <a:lnTo>
                  <a:pt x="0" y="718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6605"/>
            </a:stretch>
          </a:blipFill>
        </p:spPr>
        <p:txBody>
          <a:bodyPr/>
          <a:lstStyle/>
          <a:p>
            <a:endParaRPr lang="ru-US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566307" y="5287099"/>
            <a:ext cx="1654369" cy="1654369"/>
            <a:chOff x="0" y="0"/>
            <a:chExt cx="1822996" cy="18229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2958" cy="1822958"/>
            </a:xfrm>
            <a:custGeom>
              <a:avLst/>
              <a:gdLst/>
              <a:ahLst/>
              <a:cxnLst/>
              <a:rect l="l" t="t" r="r" b="b"/>
              <a:pathLst>
                <a:path w="1822958" h="1822958">
                  <a:moveTo>
                    <a:pt x="910336" y="0"/>
                  </a:moveTo>
                  <a:cubicBezTo>
                    <a:pt x="407543" y="635"/>
                    <a:pt x="0" y="408432"/>
                    <a:pt x="0" y="911479"/>
                  </a:cubicBezTo>
                  <a:cubicBezTo>
                    <a:pt x="0" y="1414907"/>
                    <a:pt x="408051" y="1822958"/>
                    <a:pt x="911479" y="1822958"/>
                  </a:cubicBezTo>
                  <a:cubicBezTo>
                    <a:pt x="1414907" y="1822958"/>
                    <a:pt x="1822958" y="1414907"/>
                    <a:pt x="1822958" y="911479"/>
                  </a:cubicBezTo>
                  <a:cubicBezTo>
                    <a:pt x="1822958" y="408432"/>
                    <a:pt x="1415542" y="635"/>
                    <a:pt x="912622" y="0"/>
                  </a:cubicBezTo>
                  <a:close/>
                </a:path>
              </a:pathLst>
            </a:custGeom>
            <a:blipFill>
              <a:blip r:embed="rId4"/>
              <a:stretch>
                <a:fillRect l="-52565" r="-52516" b="-2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732945" y="5823071"/>
            <a:ext cx="692982" cy="793137"/>
            <a:chOff x="0" y="0"/>
            <a:chExt cx="692988" cy="793140"/>
          </a:xfrm>
        </p:grpSpPr>
        <p:sp>
          <p:nvSpPr>
            <p:cNvPr id="17" name="Freeform 17"/>
            <p:cNvSpPr/>
            <p:nvPr/>
          </p:nvSpPr>
          <p:spPr>
            <a:xfrm>
              <a:off x="0" y="1143"/>
              <a:ext cx="693039" cy="791972"/>
            </a:xfrm>
            <a:custGeom>
              <a:avLst/>
              <a:gdLst/>
              <a:ahLst/>
              <a:cxnLst/>
              <a:rect l="l" t="t" r="r" b="b"/>
              <a:pathLst>
                <a:path w="693039" h="791972">
                  <a:moveTo>
                    <a:pt x="693039" y="0"/>
                  </a:moveTo>
                  <a:lnTo>
                    <a:pt x="0" y="395986"/>
                  </a:lnTo>
                  <a:lnTo>
                    <a:pt x="693039" y="791972"/>
                  </a:lnTo>
                  <a:lnTo>
                    <a:pt x="693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7120633" y="8509879"/>
            <a:ext cx="4324093" cy="1114549"/>
          </a:xfrm>
          <a:custGeom>
            <a:avLst/>
            <a:gdLst/>
            <a:ahLst/>
            <a:cxnLst/>
            <a:rect l="l" t="t" r="r" b="b"/>
            <a:pathLst>
              <a:path w="4324093" h="1114549">
                <a:moveTo>
                  <a:pt x="0" y="0"/>
                </a:moveTo>
                <a:lnTo>
                  <a:pt x="4324093" y="0"/>
                </a:lnTo>
                <a:lnTo>
                  <a:pt x="4324093" y="1114549"/>
                </a:lnTo>
                <a:lnTo>
                  <a:pt x="0" y="1114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S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994823" y="5824299"/>
            <a:ext cx="692982" cy="792909"/>
            <a:chOff x="0" y="0"/>
            <a:chExt cx="692988" cy="7929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3039" cy="791972"/>
            </a:xfrm>
            <a:custGeom>
              <a:avLst/>
              <a:gdLst/>
              <a:ahLst/>
              <a:cxnLst/>
              <a:rect l="l" t="t" r="r" b="b"/>
              <a:pathLst>
                <a:path w="693039" h="791972">
                  <a:moveTo>
                    <a:pt x="0" y="0"/>
                  </a:moveTo>
                  <a:lnTo>
                    <a:pt x="0" y="791972"/>
                  </a:lnTo>
                  <a:lnTo>
                    <a:pt x="693039" y="395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10800" y="2243239"/>
            <a:ext cx="8077200" cy="1223861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684"/>
              </a:lnSpc>
            </a:pPr>
            <a:r>
              <a:rPr lang="ru-RU" sz="3600" b="1" noProof="0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ВЫПУCКНИКАМ НАПРАВЛЯЕТСЯ</a:t>
            </a:r>
          </a:p>
          <a:p>
            <a:pPr algn="l">
              <a:lnSpc>
                <a:spcPts val="4684"/>
              </a:lnSpc>
            </a:pPr>
            <a:r>
              <a:rPr lang="ru-RU" sz="3600" b="1" noProof="0" dirty="0">
                <a:solidFill>
                  <a:schemeClr val="bg1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SMS-РАССЫЛКА 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от</a:t>
            </a:r>
            <a:r>
              <a:rPr lang="ru-RU" sz="3600" b="1" noProof="0" dirty="0">
                <a:solidFill>
                  <a:schemeClr val="bg1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 </a:t>
            </a:r>
            <a:r>
              <a:rPr lang="ru-RU" sz="3600" b="1" noProof="0" dirty="0">
                <a:solidFill>
                  <a:srgbClr val="00B0F0"/>
                </a:solidFill>
                <a:latin typeface="Segoe UI Black" panose="020B0502040204020203" pitchFamily="34" charset="0"/>
                <a:ea typeface="Times New Roman MT"/>
                <a:cs typeface="Segoe UI Black" panose="020B0502040204020203" pitchFamily="34" charset="0"/>
                <a:sym typeface="Times New Roman MT"/>
              </a:rPr>
              <a:t>1414</a:t>
            </a:r>
            <a:r>
              <a:rPr lang="ru-RU" sz="3600" b="1" noProof="0" dirty="0">
                <a:solidFill>
                  <a:schemeClr val="bg1"/>
                </a:solidFill>
                <a:latin typeface="Segoe UI" panose="020B0502040204020203" pitchFamily="34" charset="0"/>
                <a:ea typeface="Times New Roman MT"/>
                <a:cs typeface="Segoe UI" panose="020B0502040204020203" pitchFamily="34" charset="0"/>
                <a:sym typeface="Times New Roman MT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3630" y="2243239"/>
            <a:ext cx="8821369" cy="1223861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ts val="4684"/>
              </a:lnSpc>
              <a:defRPr sz="4804" b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</a:defRPr>
            </a:lvl1pPr>
          </a:lstStyle>
          <a:p>
            <a:r>
              <a:rPr lang="en-US" sz="3600" dirty="0">
                <a:sym typeface="Noto Sans"/>
              </a:rPr>
              <a:t>ТҮЛЕКТЕРГЕ </a:t>
            </a:r>
            <a:r>
              <a:rPr lang="en-US" sz="3600" dirty="0">
                <a:solidFill>
                  <a:srgbClr val="00B0F0"/>
                </a:solidFill>
                <a:latin typeface="Segoe UI Black" panose="020B0502040204020203" pitchFamily="34" charset="0"/>
                <a:cs typeface="Segoe UI Black" panose="020B0502040204020203" pitchFamily="34" charset="0"/>
                <a:sym typeface="Noto Sans"/>
              </a:rPr>
              <a:t>1414</a:t>
            </a:r>
            <a:r>
              <a:rPr lang="en-US" sz="3600" dirty="0">
                <a:sym typeface="Noto Sans"/>
              </a:rPr>
              <a:t>-</a:t>
            </a:r>
            <a:r>
              <a:rPr lang="ru-RU" sz="3600" dirty="0" err="1">
                <a:sym typeface="Noto Sans"/>
              </a:rPr>
              <a:t>тен</a:t>
            </a:r>
            <a:r>
              <a:rPr lang="en-US" sz="3600" dirty="0">
                <a:sym typeface="Noto Sans"/>
              </a:rPr>
              <a:t> </a:t>
            </a:r>
            <a:endParaRPr lang="ru-RU" sz="3600" dirty="0">
              <a:sym typeface="Noto Sans"/>
            </a:endParaRPr>
          </a:p>
          <a:p>
            <a:r>
              <a:rPr lang="en-US" sz="3600" dirty="0">
                <a:sym typeface="Noto Sans"/>
              </a:rPr>
              <a:t>SMS-ХАБАРЛАМА ЖІБЕРІЛ</a:t>
            </a:r>
            <a:r>
              <a:rPr lang="ru-RU" sz="3600" dirty="0">
                <a:sym typeface="Noto Sans"/>
              </a:rPr>
              <a:t>Е</a:t>
            </a:r>
            <a:r>
              <a:rPr lang="en-US" sz="3600" dirty="0">
                <a:sym typeface="Noto Sans"/>
              </a:rPr>
              <a:t>ДІ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68856" y="7744377"/>
            <a:ext cx="6067425" cy="931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27"/>
              </a:lnSpc>
            </a:pP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НЕОБХОДИМО ОТВЕТИТЬ </a:t>
            </a:r>
            <a:endParaRPr lang="ru-RU" sz="32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  <a:p>
            <a:pPr algn="l">
              <a:lnSpc>
                <a:spcPts val="3627"/>
              </a:lnSpc>
            </a:pPr>
            <a:r>
              <a:rPr lang="en-US" sz="3200" b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</a:t>
            </a:r>
            <a:r>
              <a:rPr lang="en-US" sz="3200" b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ТЕЧЕНИ</a:t>
            </a:r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Е</a:t>
            </a:r>
            <a:r>
              <a:rPr lang="en-US" sz="3200" b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15 МИНУТ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4471" y="7744377"/>
            <a:ext cx="606742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27"/>
              </a:lnSpc>
            </a:pPr>
            <a:r>
              <a:rPr lang="en-US" sz="3200" b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15 МИНУТ ІШІНДЕ </a:t>
            </a:r>
            <a:endParaRPr lang="ru-RU" sz="3200" b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  <a:p>
            <a:pPr algn="l">
              <a:lnSpc>
                <a:spcPts val="3627"/>
              </a:lnSpc>
            </a:pP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ЖАУАП ҚАЙТАРУ ҚАЖЕТ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0EE8BF7-D4DA-424F-BDDA-5A11EA94DF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6471"/>
          <a:stretch>
            <a:fillRect/>
          </a:stretch>
        </p:blipFill>
        <p:spPr>
          <a:xfrm>
            <a:off x="1592818" y="5554754"/>
            <a:ext cx="1249095" cy="1240036"/>
          </a:xfrm>
          <a:prstGeom prst="rect">
            <a:avLst/>
          </a:prstGeom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733E0796-75DC-C5EA-35F7-26AE646C47FF}"/>
              </a:ext>
            </a:extLst>
          </p:cNvPr>
          <p:cNvSpPr txBox="1"/>
          <p:nvPr/>
        </p:nvSpPr>
        <p:spPr>
          <a:xfrm>
            <a:off x="3067324" y="5559219"/>
            <a:ext cx="236568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28130560-61C9-FB07-4721-024B46BBE948}"/>
              </a:ext>
            </a:extLst>
          </p:cNvPr>
          <p:cNvSpPr txBox="1"/>
          <p:nvPr/>
        </p:nvSpPr>
        <p:spPr>
          <a:xfrm>
            <a:off x="685800" y="386201"/>
            <a:ext cx="12312310" cy="117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ХАБАРЛАМА ТАРАТУ</a:t>
            </a:r>
          </a:p>
          <a:p>
            <a:pPr>
              <a:lnSpc>
                <a:spcPts val="4759"/>
              </a:lnSpc>
            </a:pPr>
            <a:r>
              <a:rPr lang="kk-KZ" sz="3399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РАССЫЛКА СООБЩЕНИЙ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656B44-B2C6-4E13-D5B6-3A14A0E1622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6471"/>
          <a:stretch>
            <a:fillRect/>
          </a:stretch>
        </p:blipFill>
        <p:spPr>
          <a:xfrm>
            <a:off x="15621000" y="423565"/>
            <a:ext cx="938464" cy="931657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930E0BC9-103C-46BA-8A5A-35C63DA58970}"/>
              </a:ext>
            </a:extLst>
          </p:cNvPr>
          <p:cNvSpPr txBox="1"/>
          <p:nvPr/>
        </p:nvSpPr>
        <p:spPr>
          <a:xfrm>
            <a:off x="16582042" y="458506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9D81269-D169-ABBF-2C3B-897527DA957F}"/>
              </a:ext>
            </a:extLst>
          </p:cNvPr>
          <p:cNvSpPr txBox="1"/>
          <p:nvPr/>
        </p:nvSpPr>
        <p:spPr>
          <a:xfrm>
            <a:off x="17449800" y="9944100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2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B270732C-5827-3E6D-5AB9-F8F7587C426B}"/>
              </a:ext>
            </a:extLst>
          </p:cNvPr>
          <p:cNvSpPr/>
          <p:nvPr/>
        </p:nvSpPr>
        <p:spPr>
          <a:xfrm>
            <a:off x="685800" y="2492493"/>
            <a:ext cx="17373600" cy="114300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07348042-D9E3-8459-79CF-736C9F100227}"/>
              </a:ext>
            </a:extLst>
          </p:cNvPr>
          <p:cNvSpPr/>
          <p:nvPr/>
        </p:nvSpPr>
        <p:spPr>
          <a:xfrm>
            <a:off x="685800" y="3720760"/>
            <a:ext cx="17373600" cy="114300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245A66E9-9360-3DB4-5A3E-3CA35B3A0138}"/>
              </a:ext>
            </a:extLst>
          </p:cNvPr>
          <p:cNvSpPr/>
          <p:nvPr/>
        </p:nvSpPr>
        <p:spPr>
          <a:xfrm>
            <a:off x="685800" y="4949027"/>
            <a:ext cx="17373600" cy="114300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28CD717B-3DD6-EBA9-CCBB-8A4BE8CFAE4D}"/>
              </a:ext>
            </a:extLst>
          </p:cNvPr>
          <p:cNvSpPr/>
          <p:nvPr/>
        </p:nvSpPr>
        <p:spPr>
          <a:xfrm>
            <a:off x="685800" y="6177294"/>
            <a:ext cx="17373600" cy="114300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8F89CF80-5C60-8516-D343-1AD28108AF3D}"/>
              </a:ext>
            </a:extLst>
          </p:cNvPr>
          <p:cNvSpPr/>
          <p:nvPr/>
        </p:nvSpPr>
        <p:spPr>
          <a:xfrm>
            <a:off x="685800" y="7405561"/>
            <a:ext cx="17373600" cy="114300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0111FDEA-7C3F-3932-D98B-CA8553826F43}"/>
              </a:ext>
            </a:extLst>
          </p:cNvPr>
          <p:cNvSpPr/>
          <p:nvPr/>
        </p:nvSpPr>
        <p:spPr>
          <a:xfrm>
            <a:off x="685800" y="8633828"/>
            <a:ext cx="17373600" cy="114300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0" name="TextBox 20"/>
          <p:cNvSpPr txBox="1"/>
          <p:nvPr/>
        </p:nvSpPr>
        <p:spPr>
          <a:xfrm>
            <a:off x="3098421" y="4722381"/>
            <a:ext cx="60131" cy="53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5"/>
              </a:lnSpc>
            </a:pPr>
            <a:r>
              <a:rPr lang="en-US" sz="2522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8550" y="8773057"/>
            <a:ext cx="11217011" cy="8667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31"/>
              </a:lnSpc>
            </a:pPr>
            <a:r>
              <a:rPr lang="en-US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БЕЙІН БОЙЫНША ДОКТОРЛАР</a:t>
            </a:r>
            <a:endParaRPr lang="kk-KZ" sz="3000" b="1" dirty="0">
              <a:solidFill>
                <a:srgbClr val="FFFFFF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>
              <a:lnSpc>
                <a:spcPts val="3531"/>
              </a:lnSpc>
            </a:pP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ДОКТОРА ПО ПРОФИЛЮ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8550" y="2633106"/>
            <a:ext cx="1825105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0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МЕМЛЕКЕТТІК БІЛІМ БЕРУ ТАПСЫРЫСЫ</a:t>
            </a:r>
            <a:r>
              <a:rPr lang="kk-KZ" sz="30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800" i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(бакалавриат, магистратура, резидентура)</a:t>
            </a:r>
            <a:endParaRPr lang="en-US" sz="2800" b="1" noProof="1">
              <a:solidFill>
                <a:srgbClr val="FFFFFF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r>
              <a:rPr lang="en-US" sz="2400" b="1" noProof="1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ГОСУДАРСТВЕННЫЙ ОБРАЗОВАТЕЛЬНЫЙ ЗАКАЗ </a:t>
            </a:r>
            <a:r>
              <a:rPr lang="en-US" sz="2400" i="1" noProof="1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(бакалавриат, магистратура, резидентура)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8550" y="3861096"/>
            <a:ext cx="10045395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000" b="1" spc="37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АУЫЛДЫҚ КВОТА</a:t>
            </a:r>
            <a:endParaRPr lang="kk-KZ" sz="3000" b="1" spc="37" dirty="0">
              <a:solidFill>
                <a:srgbClr val="FFFFFF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r>
              <a:rPr lang="en-US" sz="2400" b="1" spc="37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СЕЛЬСКАЯ КВОТА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8549" y="5089086"/>
            <a:ext cx="17710537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ru-RU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«</a:t>
            </a:r>
            <a:r>
              <a:rPr lang="en-US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МӘҢГІЛІК ЕЛ ЖАСТАРЫ – ИНДУСТРИЯҒА!</a:t>
            </a:r>
            <a:r>
              <a:rPr lang="ru-RU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»</a:t>
            </a:r>
            <a:r>
              <a:rPr lang="en-US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3000" b="1" i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(СЕРПІН)</a:t>
            </a:r>
            <a:r>
              <a:rPr lang="kk-KZ" sz="3000" b="1" i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kk-KZ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ЖОБАСЫНЫҢ КАТЫСУШЫЛАРЫ</a:t>
            </a:r>
          </a:p>
          <a:p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УЧАСТНИКИ ПРОЕКТА «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МӘҢГІЛІК ЕЛ ЖАСТАРЫ – ИНДУСТРИЯҒА!</a:t>
            </a:r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»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(СЕРПІН)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08550" y="6317076"/>
            <a:ext cx="13427923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МЕМЛЕКЕТТІК БІЛІМ БЕРУ ТАПСЫРЫСЫ </a:t>
            </a:r>
            <a:r>
              <a:rPr lang="en-US" sz="2800" i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</a:t>
            </a:r>
            <a:r>
              <a:rPr lang="en-US" sz="2800" i="1" dirty="0" err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басқа</a:t>
            </a:r>
            <a:r>
              <a:rPr lang="en-US" sz="2800" i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мамандықтар</a:t>
            </a:r>
            <a:r>
              <a:rPr lang="en-US" sz="2800" i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)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ГОСУДАРСТВЕННЫЕ ОБРАЗОВАТЕЛЬНЫЙ ЗАКАЗ 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</a:t>
            </a:r>
            <a:r>
              <a:rPr lang="en-US" sz="2400" i="1" dirty="0" err="1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другие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спец</a:t>
            </a:r>
            <a:r>
              <a:rPr lang="kk-KZ" sz="2400" i="1" dirty="0" err="1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иальности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8550" y="7545066"/>
            <a:ext cx="11829012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ФИЛОСОФИЯ ДОКТОРЛАРЫ</a:t>
            </a:r>
            <a:r>
              <a:rPr lang="kk-KZ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3000" b="1" dirty="0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(PHD)</a:t>
            </a:r>
            <a:endParaRPr lang="kk-KZ" sz="3000" b="1" dirty="0">
              <a:solidFill>
                <a:srgbClr val="FFFFFF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ДОКТОРА ФИЛОСОФИИ (PHD)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53F59721-0CDF-AF75-541A-329A777A42D4}"/>
              </a:ext>
            </a:extLst>
          </p:cNvPr>
          <p:cNvSpPr txBox="1"/>
          <p:nvPr/>
        </p:nvSpPr>
        <p:spPr>
          <a:xfrm>
            <a:off x="685800" y="386201"/>
            <a:ext cx="12312310" cy="117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МОНИТОРИНГІЛЕУГЕ ТИІСТІ САНАТТАР </a:t>
            </a:r>
            <a:r>
              <a:rPr lang="kk-KZ" sz="3399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КАТЕГОРИИ ПОДЛЕЖАЩИЕ МОНИТОРИНГУ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A5B0E9A-9E03-8D52-B65A-FE34CC5407D6}"/>
              </a:ext>
            </a:extLst>
          </p:cNvPr>
          <p:cNvSpPr/>
          <p:nvPr/>
        </p:nvSpPr>
        <p:spPr>
          <a:xfrm>
            <a:off x="228600" y="2606793"/>
            <a:ext cx="914400" cy="914400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B4A8422-0B65-CAE9-CE78-3B81681C4AEB}"/>
              </a:ext>
            </a:extLst>
          </p:cNvPr>
          <p:cNvSpPr/>
          <p:nvPr/>
        </p:nvSpPr>
        <p:spPr>
          <a:xfrm>
            <a:off x="228600" y="3835060"/>
            <a:ext cx="914400" cy="914400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D50144A-3B98-266C-3715-ECF54D0E4A0E}"/>
              </a:ext>
            </a:extLst>
          </p:cNvPr>
          <p:cNvSpPr/>
          <p:nvPr/>
        </p:nvSpPr>
        <p:spPr>
          <a:xfrm>
            <a:off x="228600" y="5063327"/>
            <a:ext cx="914400" cy="914400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0F721FF-2775-1C18-4DF3-3B6E02F4572B}"/>
              </a:ext>
            </a:extLst>
          </p:cNvPr>
          <p:cNvSpPr/>
          <p:nvPr/>
        </p:nvSpPr>
        <p:spPr>
          <a:xfrm>
            <a:off x="228600" y="6291594"/>
            <a:ext cx="914400" cy="914400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31759AD-E85D-CFD2-A5F1-F462B5C39536}"/>
              </a:ext>
            </a:extLst>
          </p:cNvPr>
          <p:cNvSpPr/>
          <p:nvPr/>
        </p:nvSpPr>
        <p:spPr>
          <a:xfrm>
            <a:off x="228600" y="7519861"/>
            <a:ext cx="914400" cy="914400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4C76B14-FCD5-94E8-812B-9BCCD479D3A9}"/>
              </a:ext>
            </a:extLst>
          </p:cNvPr>
          <p:cNvSpPr/>
          <p:nvPr/>
        </p:nvSpPr>
        <p:spPr>
          <a:xfrm>
            <a:off x="228600" y="8748128"/>
            <a:ext cx="914400" cy="914400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70C0"/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AEAE334-F87A-60AC-0CE2-E4319CCCE2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49" name="TextBox 15">
            <a:extLst>
              <a:ext uri="{FF2B5EF4-FFF2-40B4-BE49-F238E27FC236}">
                <a16:creationId xmlns:a16="http://schemas.microsoft.com/office/drawing/2014/main" id="{F156610E-ED72-AF8A-588F-C24C1F513595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F95E8C-3AC6-DDCC-17A9-E34BD5B67AA1}"/>
              </a:ext>
            </a:extLst>
          </p:cNvPr>
          <p:cNvSpPr txBox="1"/>
          <p:nvPr/>
        </p:nvSpPr>
        <p:spPr>
          <a:xfrm>
            <a:off x="17449800" y="9952009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3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9609218B-3A23-CF6D-FD8E-0C89E397E25C}"/>
              </a:ext>
            </a:extLst>
          </p:cNvPr>
          <p:cNvSpPr/>
          <p:nvPr/>
        </p:nvSpPr>
        <p:spPr>
          <a:xfrm>
            <a:off x="693821" y="7962900"/>
            <a:ext cx="17420349" cy="1812405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C4378FE-0C07-1088-AA44-EFDAA5F357DD}"/>
              </a:ext>
            </a:extLst>
          </p:cNvPr>
          <p:cNvSpPr/>
          <p:nvPr/>
        </p:nvSpPr>
        <p:spPr>
          <a:xfrm>
            <a:off x="693821" y="4653054"/>
            <a:ext cx="17420441" cy="1269255"/>
          </a:xfrm>
          <a:prstGeom prst="roundRect">
            <a:avLst>
              <a:gd name="adj" fmla="val 6926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8CAC02E8-3FEE-4094-5188-D92CC61E3C1A}"/>
              </a:ext>
            </a:extLst>
          </p:cNvPr>
          <p:cNvSpPr/>
          <p:nvPr/>
        </p:nvSpPr>
        <p:spPr>
          <a:xfrm>
            <a:off x="693821" y="6358286"/>
            <a:ext cx="17420441" cy="1269255"/>
          </a:xfrm>
          <a:prstGeom prst="roundRect">
            <a:avLst>
              <a:gd name="adj" fmla="val 6926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FCFB2DE8-9D2C-8E73-6687-C2C332C13C45}"/>
              </a:ext>
            </a:extLst>
          </p:cNvPr>
          <p:cNvSpPr/>
          <p:nvPr/>
        </p:nvSpPr>
        <p:spPr>
          <a:xfrm>
            <a:off x="693821" y="2947821"/>
            <a:ext cx="17420441" cy="1269255"/>
          </a:xfrm>
          <a:prstGeom prst="roundRect">
            <a:avLst>
              <a:gd name="adj" fmla="val 6926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8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 dirty="0"/>
          </a:p>
        </p:txBody>
      </p:sp>
      <p:sp>
        <p:nvSpPr>
          <p:cNvPr id="5" name="TextBox 5"/>
          <p:cNvSpPr txBox="1"/>
          <p:nvPr/>
        </p:nvSpPr>
        <p:spPr>
          <a:xfrm>
            <a:off x="9160042" y="1943100"/>
            <a:ext cx="91279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ГРАЖДАНЕ РК,</a:t>
            </a:r>
            <a:r>
              <a:rPr lang="kk-KZ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ОТРАБАТЫВАЮТ СОРАЗМЕРНО ПОСЛЕ ОКОНЧАНИЯ ОВПО </a:t>
            </a:r>
            <a:r>
              <a:rPr lang="kk-KZ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или</a:t>
            </a:r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НООЗ, В ТАКИХ СЛУЧАЯХ: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52138" y="8120175"/>
            <a:ext cx="75437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Предусмотрено возмещение расходов, понесенных за счет бюджетных средств, соразмерно фактически отработанному периоду согласно формуле </a:t>
            </a:r>
            <a:endParaRPr lang="kk-KZ" sz="2400" noProof="1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  <a:p>
            <a:pPr algn="ctr"/>
            <a:r>
              <a:rPr lang="en-US" sz="24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по определению срока отработки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01014" y="3213116"/>
            <a:ext cx="820854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Перевод с</a:t>
            </a:r>
            <a:r>
              <a:rPr lang="kk-KZ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обучения на платной основе на обучение по государственному образовательному заказу;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96400" y="4918349"/>
            <a:ext cx="881777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Перевод с обучения по государственному образовательному заказу на обучение на платной основе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72554" y="6427535"/>
            <a:ext cx="86654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Отчисление из ОВПО или НООЗ, при условии последующего восстановления в течение текущего </a:t>
            </a:r>
            <a:endParaRPr lang="kk-KZ" sz="2400" b="1" noProof="1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или следующего учебного года.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2067064F-9974-5047-601D-6189507A9DD8}"/>
              </a:ext>
            </a:extLst>
          </p:cNvPr>
          <p:cNvSpPr txBox="1"/>
          <p:nvPr/>
        </p:nvSpPr>
        <p:spPr>
          <a:xfrm>
            <a:off x="721895" y="3213116"/>
            <a:ext cx="843814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Ақылы негіздегі оқудан мемлекеттік білім беру тапсырысы бойынша оқуға ауысқан;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B215D19C-E6EF-1C3D-A71F-70A518EAD1CC}"/>
              </a:ext>
            </a:extLst>
          </p:cNvPr>
          <p:cNvSpPr txBox="1"/>
          <p:nvPr/>
        </p:nvSpPr>
        <p:spPr>
          <a:xfrm>
            <a:off x="1039700" y="4918349"/>
            <a:ext cx="78025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Мемлекеттік білім беру тапсырысы бойынша оқудан ақылы негіздегі оқуға ауысқан;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80D79890-D1AA-BB54-EBC7-81B25BC8861D}"/>
              </a:ext>
            </a:extLst>
          </p:cNvPr>
          <p:cNvSpPr txBox="1"/>
          <p:nvPr/>
        </p:nvSpPr>
        <p:spPr>
          <a:xfrm>
            <a:off x="823617" y="6427535"/>
            <a:ext cx="82347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ЖЖОКБҰ-дан немесе ДССҒҰ-дан оқудан шығарылған ағымдағы немесе келесі оқу жылы ішінде кейіннен қайта қабылдау жағдайларда жұмыспен өтейді.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99F4D1DD-9E89-7160-00BE-3CF1BD4002A5}"/>
              </a:ext>
            </a:extLst>
          </p:cNvPr>
          <p:cNvSpPr txBox="1"/>
          <p:nvPr/>
        </p:nvSpPr>
        <p:spPr>
          <a:xfrm>
            <a:off x="709551" y="1943100"/>
            <a:ext cx="845049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ҚР АЗАМАТТАРЫ ЖЖОКБҰ</a:t>
            </a:r>
            <a:r>
              <a:rPr lang="kk-KZ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немесе ДССҒҰ</a:t>
            </a:r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-</a:t>
            </a:r>
            <a:r>
              <a:rPr lang="kk-KZ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ны</a:t>
            </a:r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endParaRPr lang="kk-KZ" sz="2400" b="1" noProof="1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ctr"/>
            <a:r>
              <a:rPr lang="en-US" sz="24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БІТІРГЕННЕН КЕЙІН: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00A867D3-F6BE-6F6E-9842-281737FC542A}"/>
              </a:ext>
            </a:extLst>
          </p:cNvPr>
          <p:cNvSpPr txBox="1"/>
          <p:nvPr/>
        </p:nvSpPr>
        <p:spPr>
          <a:xfrm>
            <a:off x="2036697" y="8120175"/>
            <a:ext cx="680553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Жұмыспен өтеу мерзімін анықтау формуласына сәйкес бюджет қаражаты есебінен шеккен шығыстарды іс жүзінде оқу уақытына мөлшерлес санау көзделген. </a:t>
            </a:r>
          </a:p>
        </p:txBody>
      </p:sp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63145111-6D6D-3671-2C1D-94D6E30726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920" y="8371041"/>
            <a:ext cx="996123" cy="996123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DFB21776-2461-6060-E249-69CFFFE11EE1}"/>
              </a:ext>
            </a:extLst>
          </p:cNvPr>
          <p:cNvSpPr txBox="1"/>
          <p:nvPr/>
        </p:nvSpPr>
        <p:spPr>
          <a:xfrm>
            <a:off x="-133012" y="3213116"/>
            <a:ext cx="11004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1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28CCFA35-686D-92B7-62C6-F954DCDAE16A}"/>
              </a:ext>
            </a:extLst>
          </p:cNvPr>
          <p:cNvSpPr txBox="1"/>
          <p:nvPr/>
        </p:nvSpPr>
        <p:spPr>
          <a:xfrm>
            <a:off x="-133012" y="4922361"/>
            <a:ext cx="11004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2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48132E87-9CE3-04F9-3B2B-38FC6E753E31}"/>
              </a:ext>
            </a:extLst>
          </p:cNvPr>
          <p:cNvSpPr txBox="1"/>
          <p:nvPr/>
        </p:nvSpPr>
        <p:spPr>
          <a:xfrm>
            <a:off x="-133012" y="6631606"/>
            <a:ext cx="11004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noProof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3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2E3A04DD-BAE5-A604-AE9B-C0F3563759FF}"/>
              </a:ext>
            </a:extLst>
          </p:cNvPr>
          <p:cNvSpPr txBox="1"/>
          <p:nvPr/>
        </p:nvSpPr>
        <p:spPr>
          <a:xfrm>
            <a:off x="685800" y="386201"/>
            <a:ext cx="12312310" cy="117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МӨЛШЕРЛЕС ӨТЕУ ТӘРТІБІ</a:t>
            </a:r>
            <a:endParaRPr lang="en-US" sz="4000" b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l">
              <a:lnSpc>
                <a:spcPts val="4759"/>
              </a:lnSpc>
            </a:pPr>
            <a:r>
              <a:rPr lang="kk-KZ" sz="3399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ПОРЯДОК  СОРАЗМЕРНОЙ ОТРАБОТКИ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6BBD34-442E-1717-F734-DB6678C92AE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68FF4953-AD13-DD5F-E05F-9655C6A4D49A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FD8F1EE4-B87B-364B-F1DF-93D9784DE21E}"/>
              </a:ext>
            </a:extLst>
          </p:cNvPr>
          <p:cNvSpPr txBox="1"/>
          <p:nvPr/>
        </p:nvSpPr>
        <p:spPr>
          <a:xfrm>
            <a:off x="17449800" y="9941123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4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19254" y="1689498"/>
            <a:ext cx="4340438" cy="64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934" b="1" spc="393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БАКАЛАВРИАТ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9254" y="5948047"/>
            <a:ext cx="14105230" cy="64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934" b="1" spc="393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БАКАЛАВРИАТ, МАГИСТРАТУРА, РЕЗИДЕНТУРА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5635" y="7391672"/>
            <a:ext cx="4988373" cy="10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3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МЕМЛЕКЕТТІК БІЛІМ БЕРУ ТАПСЫРЫСЫ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7043" y="3408348"/>
            <a:ext cx="2983348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АУЫЛДЫҚ </a:t>
            </a:r>
            <a:endParaRPr lang="kk-KZ" sz="3399" b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ctr">
              <a:lnSpc>
                <a:spcPts val="4045"/>
              </a:lnSpc>
            </a:pPr>
            <a:r>
              <a:rPr lang="en-US" sz="33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КВОТА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09479" y="4695219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Педагогика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2610" y="4481719"/>
            <a:ext cx="2941132" cy="97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00" b="1" i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СЕЛЬСКАЯ </a:t>
            </a:r>
            <a:endParaRPr lang="kk-KZ" sz="2800" b="1" i="1" dirty="0">
              <a:solidFill>
                <a:srgbClr val="00B0F0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ctr">
              <a:lnSpc>
                <a:spcPts val="4045"/>
              </a:lnSpc>
            </a:pPr>
            <a:r>
              <a:rPr lang="en-US" sz="2800" b="1" i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КВОТА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192" y="8625126"/>
            <a:ext cx="5083259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ГОСУДАРСТВЕННЫЙ ОБРАЗОВАТЕЛЬНЫЙ ЗАКАЗ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35D809-4720-9C3A-856F-01547E0B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6722" y="2625146"/>
            <a:ext cx="2220614" cy="222061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25B1CF-F0DF-5214-6A2D-172AB4EDC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3467" y="2977099"/>
            <a:ext cx="1516709" cy="15167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95E48FC-6E23-6E84-FD2D-13655E689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6482" y="2977099"/>
            <a:ext cx="1516709" cy="15167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00822A6-90FD-514F-4188-B03BC16C0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0148" y="2977099"/>
            <a:ext cx="1516709" cy="1516709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B2E82694-E6F9-8134-1B9B-7B9141050486}"/>
              </a:ext>
            </a:extLst>
          </p:cNvPr>
          <p:cNvSpPr txBox="1"/>
          <p:nvPr/>
        </p:nvSpPr>
        <p:spPr>
          <a:xfrm>
            <a:off x="7601319" y="4695219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Медицина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C3C8034-617E-AC52-7A07-F99F2D1A4D99}"/>
              </a:ext>
            </a:extLst>
          </p:cNvPr>
          <p:cNvSpPr txBox="1"/>
          <p:nvPr/>
        </p:nvSpPr>
        <p:spPr>
          <a:xfrm>
            <a:off x="10893159" y="4695219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Ветеринария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4030C1AD-7B69-F71A-8682-B5E51B638417}"/>
              </a:ext>
            </a:extLst>
          </p:cNvPr>
          <p:cNvSpPr txBox="1"/>
          <p:nvPr/>
        </p:nvSpPr>
        <p:spPr>
          <a:xfrm>
            <a:off x="14478000" y="4695219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Ауыл</a:t>
            </a:r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шаруашылығы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20FCA7AE-16E1-6E34-C2EA-E040A184C0A8}"/>
              </a:ext>
            </a:extLst>
          </p:cNvPr>
          <p:cNvSpPr txBox="1"/>
          <p:nvPr/>
        </p:nvSpPr>
        <p:spPr>
          <a:xfrm>
            <a:off x="4309479" y="5080229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Педагогика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834EEE6D-C8B2-3D28-F95C-6F17E316ACC8}"/>
              </a:ext>
            </a:extLst>
          </p:cNvPr>
          <p:cNvSpPr txBox="1"/>
          <p:nvPr/>
        </p:nvSpPr>
        <p:spPr>
          <a:xfrm>
            <a:off x="7601319" y="5080229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Медицина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DE6B9474-B44B-6072-7A9D-B759728A425E}"/>
              </a:ext>
            </a:extLst>
          </p:cNvPr>
          <p:cNvSpPr txBox="1"/>
          <p:nvPr/>
        </p:nvSpPr>
        <p:spPr>
          <a:xfrm>
            <a:off x="10893159" y="5080229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Ветеринария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BC61EC46-D803-9BBB-D063-CB43495F897C}"/>
              </a:ext>
            </a:extLst>
          </p:cNvPr>
          <p:cNvSpPr txBox="1"/>
          <p:nvPr/>
        </p:nvSpPr>
        <p:spPr>
          <a:xfrm>
            <a:off x="14478000" y="5080229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Сельское</a:t>
            </a:r>
            <a:r>
              <a:rPr lang="kk-KZ" sz="2000" b="1" i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kk-KZ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хозяйство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43CA0A5-7310-9D04-14CE-287E689C783D}"/>
              </a:ext>
            </a:extLst>
          </p:cNvPr>
          <p:cNvSpPr/>
          <p:nvPr/>
        </p:nvSpPr>
        <p:spPr>
          <a:xfrm>
            <a:off x="457199" y="2609584"/>
            <a:ext cx="17654993" cy="2993825"/>
          </a:xfrm>
          <a:prstGeom prst="roundRect">
            <a:avLst>
              <a:gd name="adj" fmla="val 996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1BA8807D-4725-61DC-B665-9AA035E5356D}"/>
              </a:ext>
            </a:extLst>
          </p:cNvPr>
          <p:cNvSpPr txBox="1"/>
          <p:nvPr/>
        </p:nvSpPr>
        <p:spPr>
          <a:xfrm>
            <a:off x="8915400" y="8948001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Педагогика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4BB9CE2-CA42-6F51-62E8-A0D60CF1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2643" y="6877928"/>
            <a:ext cx="2220614" cy="22206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A2BE24D-D12C-4B4C-30D9-F195444FD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41388" y="7229881"/>
            <a:ext cx="1516709" cy="1516709"/>
          </a:xfrm>
          <a:prstGeom prst="rect">
            <a:avLst/>
          </a:prstGeom>
        </p:spPr>
      </p:pic>
      <p:sp>
        <p:nvSpPr>
          <p:cNvPr id="38" name="TextBox 14">
            <a:extLst>
              <a:ext uri="{FF2B5EF4-FFF2-40B4-BE49-F238E27FC236}">
                <a16:creationId xmlns:a16="http://schemas.microsoft.com/office/drawing/2014/main" id="{0A92DB5A-299B-A131-474B-74F2EB1A5714}"/>
              </a:ext>
            </a:extLst>
          </p:cNvPr>
          <p:cNvSpPr txBox="1"/>
          <p:nvPr/>
        </p:nvSpPr>
        <p:spPr>
          <a:xfrm>
            <a:off x="12969240" y="8948001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Медицина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9E566CD5-2D51-7C38-D887-5FD7C0A9103D}"/>
              </a:ext>
            </a:extLst>
          </p:cNvPr>
          <p:cNvSpPr txBox="1"/>
          <p:nvPr/>
        </p:nvSpPr>
        <p:spPr>
          <a:xfrm>
            <a:off x="8915400" y="9333011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Педагогика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3BCA4C29-2298-97B0-8756-82F382B5FE2B}"/>
              </a:ext>
            </a:extLst>
          </p:cNvPr>
          <p:cNvSpPr txBox="1"/>
          <p:nvPr/>
        </p:nvSpPr>
        <p:spPr>
          <a:xfrm>
            <a:off x="12969240" y="9333011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Медицина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C96F1EDD-45B3-5731-651E-74C12826AFB2}"/>
              </a:ext>
            </a:extLst>
          </p:cNvPr>
          <p:cNvSpPr/>
          <p:nvPr/>
        </p:nvSpPr>
        <p:spPr>
          <a:xfrm>
            <a:off x="457199" y="7012748"/>
            <a:ext cx="17654993" cy="2721659"/>
          </a:xfrm>
          <a:prstGeom prst="roundRect">
            <a:avLst>
              <a:gd name="adj" fmla="val 996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F3861B0-EC9B-062D-8141-6BD2559C0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10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45" name="TextBox 15">
            <a:extLst>
              <a:ext uri="{FF2B5EF4-FFF2-40B4-BE49-F238E27FC236}">
                <a16:creationId xmlns:a16="http://schemas.microsoft.com/office/drawing/2014/main" id="{E4106D49-48A5-F89A-54E4-914A1E6B0C9B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674494F7-CBE0-BB35-5CB8-66963B49EBFA}"/>
              </a:ext>
            </a:extLst>
          </p:cNvPr>
          <p:cNvSpPr txBox="1"/>
          <p:nvPr/>
        </p:nvSpPr>
        <p:spPr>
          <a:xfrm>
            <a:off x="685800" y="386201"/>
            <a:ext cx="13792200" cy="1175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ӨТЕУГЕ ЖАТАТЫН АДАМДАРДЫҢ САНАТТАРЫ</a:t>
            </a:r>
          </a:p>
          <a:p>
            <a:pPr algn="l">
              <a:lnSpc>
                <a:spcPts val="4759"/>
              </a:lnSpc>
            </a:pPr>
            <a:r>
              <a:rPr lang="kk-KZ" sz="3399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КАТЕГОРИИ ЛИЦ, ПОДЛЕЖАЩИХ ОТРАБОТКЕ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170A23A0-CA1E-7EB2-B943-3FE4F3D3463D}"/>
              </a:ext>
            </a:extLst>
          </p:cNvPr>
          <p:cNvSpPr txBox="1"/>
          <p:nvPr/>
        </p:nvSpPr>
        <p:spPr>
          <a:xfrm>
            <a:off x="17449800" y="9941123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5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26AF365-32B4-083D-D46F-2D38BF3A4CA6}"/>
              </a:ext>
            </a:extLst>
          </p:cNvPr>
          <p:cNvGrpSpPr>
            <a:grpSpLocks noChangeAspect="1"/>
          </p:cNvGrpSpPr>
          <p:nvPr/>
        </p:nvGrpSpPr>
        <p:grpSpPr>
          <a:xfrm>
            <a:off x="75234" y="2259934"/>
            <a:ext cx="12559610" cy="7238845"/>
            <a:chOff x="-6531110" y="678665"/>
            <a:chExt cx="8244856" cy="47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AB81480C-4328-4BDA-EB23-584590F73CC3}"/>
                </a:ext>
              </a:extLst>
            </p:cNvPr>
            <p:cNvGrpSpPr/>
            <p:nvPr/>
          </p:nvGrpSpPr>
          <p:grpSpPr>
            <a:xfrm>
              <a:off x="-6531110" y="678665"/>
              <a:ext cx="8244856" cy="4752000"/>
              <a:chOff x="94748" y="1130946"/>
              <a:chExt cx="7682707" cy="442074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0DDBABC8-8DF5-449A-8A3E-092C962EF6C2}"/>
                  </a:ext>
                </a:extLst>
              </p:cNvPr>
              <p:cNvGrpSpPr/>
              <p:nvPr/>
            </p:nvGrpSpPr>
            <p:grpSpPr>
              <a:xfrm>
                <a:off x="94748" y="1130946"/>
                <a:ext cx="7682707" cy="4420741"/>
                <a:chOff x="94748" y="1130946"/>
                <a:chExt cx="7682707" cy="4420741"/>
              </a:xfrm>
              <a:grpFill/>
            </p:grpSpPr>
            <p:sp>
              <p:nvSpPr>
                <p:cNvPr id="47" name="任意多边形 92">
                  <a:extLst>
                    <a:ext uri="{FF2B5EF4-FFF2-40B4-BE49-F238E27FC236}">
                      <a16:creationId xmlns:a16="http://schemas.microsoft.com/office/drawing/2014/main" id="{7A14AFFC-2327-4D72-3D43-A64CA9161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509" y="1627965"/>
                  <a:ext cx="1533857" cy="10590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4655896" h="9814804">
                      <a:moveTo>
                        <a:pt x="405571" y="5899247"/>
                      </a:moveTo>
                      <a:lnTo>
                        <a:pt x="458180" y="7258616"/>
                      </a:lnTo>
                      <a:lnTo>
                        <a:pt x="1272065" y="7252586"/>
                      </a:lnTo>
                      <a:lnTo>
                        <a:pt x="1645846" y="7927810"/>
                      </a:lnTo>
                      <a:lnTo>
                        <a:pt x="2586337" y="7921779"/>
                      </a:lnTo>
                      <a:lnTo>
                        <a:pt x="2773228" y="8259392"/>
                      </a:lnTo>
                      <a:lnTo>
                        <a:pt x="3159070" y="8518628"/>
                      </a:lnTo>
                      <a:lnTo>
                        <a:pt x="3629312" y="8789925"/>
                      </a:lnTo>
                      <a:lnTo>
                        <a:pt x="4618282" y="8729735"/>
                      </a:lnTo>
                      <a:lnTo>
                        <a:pt x="5401768" y="8042348"/>
                      </a:lnTo>
                      <a:lnTo>
                        <a:pt x="5884064" y="7957948"/>
                      </a:lnTo>
                      <a:lnTo>
                        <a:pt x="6119185" y="8416136"/>
                      </a:lnTo>
                      <a:lnTo>
                        <a:pt x="6450766" y="8795948"/>
                      </a:lnTo>
                      <a:lnTo>
                        <a:pt x="7059919" y="8883564"/>
                      </a:lnTo>
                      <a:lnTo>
                        <a:pt x="7373165" y="9543518"/>
                      </a:lnTo>
                      <a:lnTo>
                        <a:pt x="7825322" y="9356616"/>
                      </a:lnTo>
                      <a:lnTo>
                        <a:pt x="8301595" y="9603798"/>
                      </a:lnTo>
                      <a:lnTo>
                        <a:pt x="8747721" y="9814804"/>
                      </a:lnTo>
                      <a:lnTo>
                        <a:pt x="9175763" y="9519391"/>
                      </a:lnTo>
                      <a:lnTo>
                        <a:pt x="9314424" y="8946658"/>
                      </a:lnTo>
                      <a:lnTo>
                        <a:pt x="9947441" y="8301587"/>
                      </a:lnTo>
                      <a:lnTo>
                        <a:pt x="10839702" y="7740908"/>
                      </a:lnTo>
                      <a:lnTo>
                        <a:pt x="11086876" y="8235273"/>
                      </a:lnTo>
                      <a:lnTo>
                        <a:pt x="11075024" y="8696571"/>
                      </a:lnTo>
                      <a:lnTo>
                        <a:pt x="11611379" y="8801975"/>
                      </a:lnTo>
                      <a:lnTo>
                        <a:pt x="11912815" y="8295557"/>
                      </a:lnTo>
                      <a:lnTo>
                        <a:pt x="12461432" y="7957945"/>
                      </a:lnTo>
                      <a:lnTo>
                        <a:pt x="12690522" y="7409327"/>
                      </a:lnTo>
                      <a:lnTo>
                        <a:pt x="13184879" y="7373158"/>
                      </a:lnTo>
                      <a:lnTo>
                        <a:pt x="13263248" y="7089807"/>
                      </a:lnTo>
                      <a:lnTo>
                        <a:pt x="13817896" y="6655734"/>
                      </a:lnTo>
                      <a:lnTo>
                        <a:pt x="14523274" y="6535166"/>
                      </a:lnTo>
                      <a:lnTo>
                        <a:pt x="14149478" y="6101093"/>
                      </a:lnTo>
                      <a:lnTo>
                        <a:pt x="14276084" y="5558506"/>
                      </a:lnTo>
                      <a:lnTo>
                        <a:pt x="14655896" y="5383676"/>
                      </a:lnTo>
                      <a:lnTo>
                        <a:pt x="14270054" y="4714483"/>
                      </a:lnTo>
                      <a:lnTo>
                        <a:pt x="14541351" y="4171895"/>
                      </a:lnTo>
                      <a:lnTo>
                        <a:pt x="14462975" y="3116859"/>
                      </a:lnTo>
                      <a:lnTo>
                        <a:pt x="14092141" y="2401649"/>
                      </a:lnTo>
                      <a:lnTo>
                        <a:pt x="13347651" y="2219787"/>
                      </a:lnTo>
                      <a:lnTo>
                        <a:pt x="12606112" y="2172764"/>
                      </a:lnTo>
                      <a:lnTo>
                        <a:pt x="12269707" y="1583147"/>
                      </a:lnTo>
                      <a:lnTo>
                        <a:pt x="11032611" y="1894236"/>
                      </a:lnTo>
                      <a:lnTo>
                        <a:pt x="10620246" y="1423994"/>
                      </a:lnTo>
                      <a:lnTo>
                        <a:pt x="10207881" y="874169"/>
                      </a:lnTo>
                      <a:lnTo>
                        <a:pt x="9639971" y="932045"/>
                      </a:lnTo>
                      <a:lnTo>
                        <a:pt x="8862263" y="747562"/>
                      </a:lnTo>
                      <a:lnTo>
                        <a:pt x="8449897" y="1116528"/>
                      </a:lnTo>
                      <a:lnTo>
                        <a:pt x="7728858" y="530533"/>
                      </a:lnTo>
                      <a:lnTo>
                        <a:pt x="7457560" y="96461"/>
                      </a:lnTo>
                      <a:lnTo>
                        <a:pt x="7144071" y="0"/>
                      </a:lnTo>
                      <a:lnTo>
                        <a:pt x="6709998" y="259236"/>
                      </a:lnTo>
                      <a:lnTo>
                        <a:pt x="6239757" y="162775"/>
                      </a:lnTo>
                      <a:lnTo>
                        <a:pt x="5576594" y="247174"/>
                      </a:lnTo>
                      <a:lnTo>
                        <a:pt x="5220882" y="856065"/>
                      </a:lnTo>
                      <a:lnTo>
                        <a:pt x="5744200" y="1836359"/>
                      </a:lnTo>
                      <a:lnTo>
                        <a:pt x="5581424" y="2317455"/>
                      </a:lnTo>
                      <a:lnTo>
                        <a:pt x="4908615" y="2827488"/>
                      </a:lnTo>
                      <a:lnTo>
                        <a:pt x="3993447" y="3608819"/>
                      </a:lnTo>
                      <a:lnTo>
                        <a:pt x="3449906" y="3361159"/>
                      </a:lnTo>
                      <a:lnTo>
                        <a:pt x="3226593" y="3728180"/>
                      </a:lnTo>
                      <a:lnTo>
                        <a:pt x="2629744" y="3728180"/>
                      </a:lnTo>
                      <a:lnTo>
                        <a:pt x="2003958" y="3583489"/>
                      </a:lnTo>
                      <a:lnTo>
                        <a:pt x="1465852" y="3722609"/>
                      </a:lnTo>
                      <a:lnTo>
                        <a:pt x="753604" y="4804916"/>
                      </a:lnTo>
                      <a:lnTo>
                        <a:pt x="0" y="5443964"/>
                      </a:lnTo>
                      <a:lnTo>
                        <a:pt x="405571" y="58992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8" name="任意多边形 93">
                  <a:extLst>
                    <a:ext uri="{FF2B5EF4-FFF2-40B4-BE49-F238E27FC236}">
                      <a16:creationId xmlns:a16="http://schemas.microsoft.com/office/drawing/2014/main" id="{019E871B-EF57-2C47-0D57-0286B8DC7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468" y="1130946"/>
                  <a:ext cx="1360533" cy="8988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2998892" h="8330529">
                      <a:moveTo>
                        <a:pt x="56654" y="7407720"/>
                      </a:moveTo>
                      <a:lnTo>
                        <a:pt x="0" y="6577494"/>
                      </a:lnTo>
                      <a:lnTo>
                        <a:pt x="534863" y="6069743"/>
                      </a:lnTo>
                      <a:lnTo>
                        <a:pt x="401029" y="5783984"/>
                      </a:lnTo>
                      <a:lnTo>
                        <a:pt x="534867" y="5505456"/>
                      </a:lnTo>
                      <a:lnTo>
                        <a:pt x="390176" y="4955630"/>
                      </a:lnTo>
                      <a:lnTo>
                        <a:pt x="708496" y="4716894"/>
                      </a:lnTo>
                      <a:lnTo>
                        <a:pt x="136963" y="4120046"/>
                      </a:lnTo>
                      <a:lnTo>
                        <a:pt x="777226" y="3678742"/>
                      </a:lnTo>
                      <a:lnTo>
                        <a:pt x="263569" y="3411068"/>
                      </a:lnTo>
                      <a:lnTo>
                        <a:pt x="223777" y="3092748"/>
                      </a:lnTo>
                      <a:lnTo>
                        <a:pt x="650619" y="3027641"/>
                      </a:lnTo>
                      <a:lnTo>
                        <a:pt x="321446" y="2535692"/>
                      </a:lnTo>
                      <a:lnTo>
                        <a:pt x="419114" y="2268018"/>
                      </a:lnTo>
                      <a:lnTo>
                        <a:pt x="1099154" y="1909906"/>
                      </a:lnTo>
                      <a:lnTo>
                        <a:pt x="2083052" y="1555417"/>
                      </a:lnTo>
                      <a:lnTo>
                        <a:pt x="2958428" y="1229866"/>
                      </a:lnTo>
                      <a:lnTo>
                        <a:pt x="3435901" y="1327534"/>
                      </a:lnTo>
                      <a:lnTo>
                        <a:pt x="3511862" y="864523"/>
                      </a:lnTo>
                      <a:lnTo>
                        <a:pt x="4097856" y="314697"/>
                      </a:lnTo>
                      <a:lnTo>
                        <a:pt x="4752581" y="0"/>
                      </a:lnTo>
                      <a:lnTo>
                        <a:pt x="5728272" y="81578"/>
                      </a:lnTo>
                      <a:lnTo>
                        <a:pt x="6463541" y="694516"/>
                      </a:lnTo>
                      <a:lnTo>
                        <a:pt x="6987061" y="262437"/>
                      </a:lnTo>
                      <a:lnTo>
                        <a:pt x="7422109" y="231505"/>
                      </a:lnTo>
                      <a:lnTo>
                        <a:pt x="7816390" y="549826"/>
                      </a:lnTo>
                      <a:lnTo>
                        <a:pt x="7921289" y="1464994"/>
                      </a:lnTo>
                      <a:lnTo>
                        <a:pt x="8246840" y="1884590"/>
                      </a:lnTo>
                      <a:lnTo>
                        <a:pt x="8275778" y="2684005"/>
                      </a:lnTo>
                      <a:lnTo>
                        <a:pt x="7888728" y="3085517"/>
                      </a:lnTo>
                      <a:lnTo>
                        <a:pt x="8333655" y="3530443"/>
                      </a:lnTo>
                      <a:lnTo>
                        <a:pt x="8756874" y="3114455"/>
                      </a:lnTo>
                      <a:lnTo>
                        <a:pt x="8908795" y="3327876"/>
                      </a:lnTo>
                      <a:lnTo>
                        <a:pt x="9899924" y="2698467"/>
                      </a:lnTo>
                      <a:lnTo>
                        <a:pt x="10301436" y="3114455"/>
                      </a:lnTo>
                      <a:cubicBezTo>
                        <a:pt x="10303846" y="3332697"/>
                        <a:pt x="10306257" y="3550938"/>
                        <a:pt x="10308667" y="3769180"/>
                      </a:cubicBezTo>
                      <a:lnTo>
                        <a:pt x="10731886" y="3700450"/>
                      </a:lnTo>
                      <a:lnTo>
                        <a:pt x="10876577" y="3150624"/>
                      </a:lnTo>
                      <a:lnTo>
                        <a:pt x="11173189" y="3063810"/>
                      </a:lnTo>
                      <a:lnTo>
                        <a:pt x="11607262" y="3508736"/>
                      </a:lnTo>
                      <a:lnTo>
                        <a:pt x="12081127" y="3664281"/>
                      </a:lnTo>
                      <a:lnTo>
                        <a:pt x="12475408" y="3237439"/>
                      </a:lnTo>
                      <a:lnTo>
                        <a:pt x="12714144" y="3682365"/>
                      </a:lnTo>
                      <a:lnTo>
                        <a:pt x="12583930" y="3874079"/>
                      </a:lnTo>
                      <a:lnTo>
                        <a:pt x="12160711" y="4036854"/>
                      </a:lnTo>
                      <a:lnTo>
                        <a:pt x="11864098" y="4402197"/>
                      </a:lnTo>
                      <a:lnTo>
                        <a:pt x="11889413" y="4915838"/>
                      </a:lnTo>
                      <a:lnTo>
                        <a:pt x="11940051" y="5440349"/>
                      </a:lnTo>
                      <a:lnTo>
                        <a:pt x="12374124" y="5132875"/>
                      </a:lnTo>
                      <a:lnTo>
                        <a:pt x="12536899" y="5548867"/>
                      </a:lnTo>
                      <a:lnTo>
                        <a:pt x="12066654" y="5783984"/>
                      </a:lnTo>
                      <a:lnTo>
                        <a:pt x="12482642" y="6037197"/>
                      </a:lnTo>
                      <a:lnTo>
                        <a:pt x="12998892" y="6082556"/>
                      </a:lnTo>
                      <a:lnTo>
                        <a:pt x="12934799" y="6507438"/>
                      </a:lnTo>
                      <a:lnTo>
                        <a:pt x="12573072" y="6579784"/>
                      </a:lnTo>
                      <a:lnTo>
                        <a:pt x="12756883" y="7003998"/>
                      </a:lnTo>
                      <a:lnTo>
                        <a:pt x="12012393" y="6822136"/>
                      </a:lnTo>
                      <a:lnTo>
                        <a:pt x="11270854" y="6775113"/>
                      </a:lnTo>
                      <a:lnTo>
                        <a:pt x="10934449" y="6185496"/>
                      </a:lnTo>
                      <a:lnTo>
                        <a:pt x="9697353" y="6496585"/>
                      </a:lnTo>
                      <a:lnTo>
                        <a:pt x="9284988" y="6026343"/>
                      </a:lnTo>
                      <a:lnTo>
                        <a:pt x="8872623" y="5476518"/>
                      </a:lnTo>
                      <a:lnTo>
                        <a:pt x="8304713" y="5534394"/>
                      </a:lnTo>
                      <a:lnTo>
                        <a:pt x="7527005" y="5349911"/>
                      </a:lnTo>
                      <a:lnTo>
                        <a:pt x="7114639" y="5718877"/>
                      </a:lnTo>
                      <a:lnTo>
                        <a:pt x="6393600" y="5132882"/>
                      </a:lnTo>
                      <a:lnTo>
                        <a:pt x="6122302" y="4698810"/>
                      </a:lnTo>
                      <a:lnTo>
                        <a:pt x="5808813" y="4602349"/>
                      </a:lnTo>
                      <a:lnTo>
                        <a:pt x="5374740" y="4861585"/>
                      </a:lnTo>
                      <a:lnTo>
                        <a:pt x="4904499" y="4765124"/>
                      </a:lnTo>
                      <a:lnTo>
                        <a:pt x="4241336" y="4849523"/>
                      </a:lnTo>
                      <a:lnTo>
                        <a:pt x="3885624" y="5458414"/>
                      </a:lnTo>
                      <a:lnTo>
                        <a:pt x="4408942" y="6438708"/>
                      </a:lnTo>
                      <a:lnTo>
                        <a:pt x="4246166" y="6919804"/>
                      </a:lnTo>
                      <a:lnTo>
                        <a:pt x="3573357" y="7429837"/>
                      </a:lnTo>
                      <a:lnTo>
                        <a:pt x="2658189" y="8211168"/>
                      </a:lnTo>
                      <a:lnTo>
                        <a:pt x="2114648" y="7963508"/>
                      </a:lnTo>
                      <a:lnTo>
                        <a:pt x="1891335" y="8330529"/>
                      </a:lnTo>
                      <a:lnTo>
                        <a:pt x="1294486" y="8330529"/>
                      </a:lnTo>
                      <a:lnTo>
                        <a:pt x="668700" y="8185838"/>
                      </a:lnTo>
                      <a:lnTo>
                        <a:pt x="130594" y="8324958"/>
                      </a:lnTo>
                      <a:cubicBezTo>
                        <a:pt x="133152" y="8054892"/>
                        <a:pt x="54096" y="7677786"/>
                        <a:pt x="56654" y="74077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9" name="任意多边形 94">
                  <a:extLst>
                    <a:ext uri="{FF2B5EF4-FFF2-40B4-BE49-F238E27FC236}">
                      <a16:creationId xmlns:a16="http://schemas.microsoft.com/office/drawing/2014/main" id="{9E00D206-F4B5-2045-3E88-0C6FA5EC1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307" y="2736443"/>
                  <a:ext cx="1695785" cy="104856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6203348" h="9718224">
                      <a:moveTo>
                        <a:pt x="375091" y="608910"/>
                      </a:moveTo>
                      <a:lnTo>
                        <a:pt x="39792" y="995215"/>
                      </a:lnTo>
                      <a:lnTo>
                        <a:pt x="0" y="1552271"/>
                      </a:lnTo>
                      <a:lnTo>
                        <a:pt x="202567" y="1743985"/>
                      </a:lnTo>
                      <a:lnTo>
                        <a:pt x="694516" y="1396727"/>
                      </a:lnTo>
                      <a:lnTo>
                        <a:pt x="962191" y="1830800"/>
                      </a:lnTo>
                      <a:lnTo>
                        <a:pt x="1569893" y="1762069"/>
                      </a:lnTo>
                      <a:lnTo>
                        <a:pt x="1975027" y="2282957"/>
                      </a:lnTo>
                      <a:lnTo>
                        <a:pt x="2040134" y="2789367"/>
                      </a:lnTo>
                      <a:lnTo>
                        <a:pt x="2387392" y="3223440"/>
                      </a:lnTo>
                      <a:lnTo>
                        <a:pt x="2329516" y="3646659"/>
                      </a:lnTo>
                      <a:lnTo>
                        <a:pt x="2376539" y="4243507"/>
                      </a:lnTo>
                      <a:lnTo>
                        <a:pt x="2890195" y="5100799"/>
                      </a:lnTo>
                      <a:lnTo>
                        <a:pt x="2405477" y="5270805"/>
                      </a:lnTo>
                      <a:lnTo>
                        <a:pt x="2003965" y="4869294"/>
                      </a:lnTo>
                      <a:lnTo>
                        <a:pt x="1598831" y="4887378"/>
                      </a:lnTo>
                      <a:lnTo>
                        <a:pt x="1663938" y="5252721"/>
                      </a:lnTo>
                      <a:lnTo>
                        <a:pt x="2603631" y="6079544"/>
                      </a:lnTo>
                      <a:lnTo>
                        <a:pt x="3248292" y="5853177"/>
                      </a:lnTo>
                      <a:lnTo>
                        <a:pt x="4047708" y="5921907"/>
                      </a:lnTo>
                      <a:lnTo>
                        <a:pt x="5161820" y="5419104"/>
                      </a:lnTo>
                      <a:lnTo>
                        <a:pt x="6362747" y="5006739"/>
                      </a:lnTo>
                      <a:lnTo>
                        <a:pt x="7006618" y="4970570"/>
                      </a:lnTo>
                      <a:lnTo>
                        <a:pt x="7513029" y="5346766"/>
                      </a:lnTo>
                      <a:lnTo>
                        <a:pt x="8406489" y="6019575"/>
                      </a:lnTo>
                      <a:lnTo>
                        <a:pt x="8974399" y="5939991"/>
                      </a:lnTo>
                      <a:lnTo>
                        <a:pt x="9364309" y="5717573"/>
                      </a:lnTo>
                      <a:lnTo>
                        <a:pt x="10280226" y="6171497"/>
                      </a:lnTo>
                      <a:lnTo>
                        <a:pt x="10229580" y="6941974"/>
                      </a:lnTo>
                      <a:lnTo>
                        <a:pt x="10421293" y="7922249"/>
                      </a:lnTo>
                      <a:lnTo>
                        <a:pt x="10102973" y="8468451"/>
                      </a:lnTo>
                      <a:lnTo>
                        <a:pt x="10808344" y="8573351"/>
                      </a:lnTo>
                      <a:lnTo>
                        <a:pt x="11423276" y="8244177"/>
                      </a:lnTo>
                      <a:lnTo>
                        <a:pt x="11958625" y="8475682"/>
                      </a:lnTo>
                      <a:lnTo>
                        <a:pt x="12237153" y="8215239"/>
                      </a:lnTo>
                      <a:lnTo>
                        <a:pt x="13054653" y="8226092"/>
                      </a:lnTo>
                      <a:lnTo>
                        <a:pt x="13564687" y="8631227"/>
                      </a:lnTo>
                      <a:lnTo>
                        <a:pt x="13973429" y="8135655"/>
                      </a:lnTo>
                      <a:lnTo>
                        <a:pt x="15282878" y="9275098"/>
                      </a:lnTo>
                      <a:lnTo>
                        <a:pt x="16203348" y="9718224"/>
                      </a:lnTo>
                      <a:lnTo>
                        <a:pt x="16024417" y="8265884"/>
                      </a:lnTo>
                      <a:lnTo>
                        <a:pt x="15677159" y="7893311"/>
                      </a:lnTo>
                      <a:lnTo>
                        <a:pt x="15206917" y="7770327"/>
                      </a:lnTo>
                      <a:lnTo>
                        <a:pt x="14320687" y="7249440"/>
                      </a:lnTo>
                      <a:lnTo>
                        <a:pt x="14353249" y="6547693"/>
                      </a:lnTo>
                      <a:lnTo>
                        <a:pt x="14005990" y="5856800"/>
                      </a:lnTo>
                      <a:lnTo>
                        <a:pt x="14277288" y="5183991"/>
                      </a:lnTo>
                      <a:lnTo>
                        <a:pt x="14758383" y="4326699"/>
                      </a:lnTo>
                      <a:lnTo>
                        <a:pt x="14429209" y="3889018"/>
                      </a:lnTo>
                      <a:lnTo>
                        <a:pt x="14382187" y="2395087"/>
                      </a:lnTo>
                      <a:lnTo>
                        <a:pt x="14584754" y="1877822"/>
                      </a:lnTo>
                      <a:lnTo>
                        <a:pt x="14139828" y="1570356"/>
                      </a:lnTo>
                      <a:lnTo>
                        <a:pt x="13467019" y="1754839"/>
                      </a:lnTo>
                      <a:lnTo>
                        <a:pt x="13177637" y="1425665"/>
                      </a:lnTo>
                      <a:lnTo>
                        <a:pt x="13004008" y="948193"/>
                      </a:lnTo>
                      <a:lnTo>
                        <a:pt x="13344035" y="398367"/>
                      </a:lnTo>
                      <a:lnTo>
                        <a:pt x="12534905" y="0"/>
                      </a:lnTo>
                      <a:lnTo>
                        <a:pt x="12027355" y="479159"/>
                      </a:lnTo>
                      <a:lnTo>
                        <a:pt x="11141125" y="177715"/>
                      </a:lnTo>
                      <a:lnTo>
                        <a:pt x="10652799" y="1082030"/>
                      </a:lnTo>
                      <a:lnTo>
                        <a:pt x="10146388" y="1654770"/>
                      </a:lnTo>
                      <a:lnTo>
                        <a:pt x="9019466" y="675175"/>
                      </a:lnTo>
                      <a:lnTo>
                        <a:pt x="7994124" y="340491"/>
                      </a:lnTo>
                      <a:lnTo>
                        <a:pt x="7608756" y="988664"/>
                      </a:lnTo>
                      <a:lnTo>
                        <a:pt x="6306078" y="907193"/>
                      </a:lnTo>
                      <a:lnTo>
                        <a:pt x="5226927" y="1437726"/>
                      </a:lnTo>
                      <a:lnTo>
                        <a:pt x="4618018" y="1389496"/>
                      </a:lnTo>
                      <a:lnTo>
                        <a:pt x="4214091" y="1624625"/>
                      </a:lnTo>
                      <a:lnTo>
                        <a:pt x="2984241" y="744418"/>
                      </a:lnTo>
                      <a:lnTo>
                        <a:pt x="375091" y="60891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0" name="任意多边形 98">
                  <a:extLst>
                    <a:ext uri="{FF2B5EF4-FFF2-40B4-BE49-F238E27FC236}">
                      <a16:creationId xmlns:a16="http://schemas.microsoft.com/office/drawing/2014/main" id="{B61FFBD5-4C20-7205-5BA5-A75A0D8AA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48" y="1936242"/>
                  <a:ext cx="1620924" cy="983552"/>
                </a:xfrm>
                <a:custGeom>
                  <a:avLst/>
                  <a:gdLst>
                    <a:gd name="T0" fmla="*/ 268633 w 2569"/>
                    <a:gd name="T1" fmla="*/ 2124829 h 1512"/>
                    <a:gd name="T2" fmla="*/ 228602 w 2569"/>
                    <a:gd name="T3" fmla="*/ 1992205 h 1512"/>
                    <a:gd name="T4" fmla="*/ 0 w 2569"/>
                    <a:gd name="T5" fmla="*/ 1788951 h 1512"/>
                    <a:gd name="T6" fmla="*/ 186057 w 2569"/>
                    <a:gd name="T7" fmla="*/ 1506302 h 1512"/>
                    <a:gd name="T8" fmla="*/ 376558 w 2569"/>
                    <a:gd name="T9" fmla="*/ 1437704 h 1512"/>
                    <a:gd name="T10" fmla="*/ 406085 w 2569"/>
                    <a:gd name="T11" fmla="*/ 1350051 h 1512"/>
                    <a:gd name="T12" fmla="*/ 307024 w 2569"/>
                    <a:gd name="T13" fmla="*/ 1246201 h 1512"/>
                    <a:gd name="T14" fmla="*/ 430849 w 2569"/>
                    <a:gd name="T15" fmla="*/ 883201 h 1512"/>
                    <a:gd name="T16" fmla="*/ 572771 w 2569"/>
                    <a:gd name="T17" fmla="*/ 868912 h 1512"/>
                    <a:gd name="T18" fmla="*/ 699454 w 2569"/>
                    <a:gd name="T19" fmla="*/ 780305 h 1512"/>
                    <a:gd name="T20" fmla="*/ 681356 w 2569"/>
                    <a:gd name="T21" fmla="*/ 676455 h 1512"/>
                    <a:gd name="T22" fmla="*/ 819392 w 2569"/>
                    <a:gd name="T23" fmla="*/ 496787 h 1512"/>
                    <a:gd name="T24" fmla="*/ 947104 w 2569"/>
                    <a:gd name="T25" fmla="*/ 583086 h 1512"/>
                    <a:gd name="T26" fmla="*/ 1032828 w 2569"/>
                    <a:gd name="T27" fmla="*/ 717424 h 1512"/>
                    <a:gd name="T28" fmla="*/ 1063309 w 2569"/>
                    <a:gd name="T29" fmla="*/ 826038 h 1512"/>
                    <a:gd name="T30" fmla="*/ 1029970 w 2569"/>
                    <a:gd name="T31" fmla="*/ 990864 h 1512"/>
                    <a:gd name="T32" fmla="*/ 1106171 w 2569"/>
                    <a:gd name="T33" fmla="*/ 1091856 h 1512"/>
                    <a:gd name="T34" fmla="*/ 1263334 w 2569"/>
                    <a:gd name="T35" fmla="*/ 1028020 h 1512"/>
                    <a:gd name="T36" fmla="*/ 1405257 w 2569"/>
                    <a:gd name="T37" fmla="*/ 1043264 h 1512"/>
                    <a:gd name="T38" fmla="*/ 1427163 w 2569"/>
                    <a:gd name="T39" fmla="*/ 913690 h 1512"/>
                    <a:gd name="T40" fmla="*/ 1338391 w 2569"/>
                    <a:gd name="T41" fmla="*/ 826543 h 1512"/>
                    <a:gd name="T42" fmla="*/ 1369061 w 2569"/>
                    <a:gd name="T43" fmla="*/ 533541 h 1512"/>
                    <a:gd name="T44" fmla="*/ 1457643 w 2569"/>
                    <a:gd name="T45" fmla="*/ 567842 h 1512"/>
                    <a:gd name="T46" fmla="*/ 1599566 w 2569"/>
                    <a:gd name="T47" fmla="*/ 496385 h 1512"/>
                    <a:gd name="T48" fmla="*/ 1728152 w 2569"/>
                    <a:gd name="T49" fmla="*/ 453511 h 1512"/>
                    <a:gd name="T50" fmla="*/ 1748155 w 2569"/>
                    <a:gd name="T51" fmla="*/ 258196 h 1512"/>
                    <a:gd name="T52" fmla="*/ 1996758 w 2569"/>
                    <a:gd name="T53" fmla="*/ 309646 h 1512"/>
                    <a:gd name="T54" fmla="*/ 2018664 w 2569"/>
                    <a:gd name="T55" fmla="*/ 248670 h 1512"/>
                    <a:gd name="T56" fmla="*/ 2209165 w 2569"/>
                    <a:gd name="T57" fmla="*/ 233425 h 1512"/>
                    <a:gd name="T58" fmla="*/ 2458718 w 2569"/>
                    <a:gd name="T59" fmla="*/ 0 h 1512"/>
                    <a:gd name="T60" fmla="*/ 2649220 w 2569"/>
                    <a:gd name="T61" fmla="*/ 20962 h 1512"/>
                    <a:gd name="T62" fmla="*/ 2726371 w 2569"/>
                    <a:gd name="T63" fmla="*/ 208655 h 1512"/>
                    <a:gd name="T64" fmla="*/ 2861428 w 2569"/>
                    <a:gd name="T65" fmla="*/ 217740 h 1512"/>
                    <a:gd name="T66" fmla="*/ 3020695 w 2569"/>
                    <a:gd name="T67" fmla="*/ 68599 h 1512"/>
                    <a:gd name="T68" fmla="*/ 3157538 w 2569"/>
                    <a:gd name="T69" fmla="*/ 107341 h 1512"/>
                    <a:gd name="T70" fmla="*/ 3279772 w 2569"/>
                    <a:gd name="T71" fmla="*/ 262959 h 1512"/>
                    <a:gd name="T72" fmla="*/ 3495674 w 2569"/>
                    <a:gd name="T73" fmla="*/ 305833 h 1512"/>
                    <a:gd name="T74" fmla="*/ 3678236 w 2569"/>
                    <a:gd name="T75" fmla="*/ 420164 h 1512"/>
                    <a:gd name="T76" fmla="*/ 3708398 w 2569"/>
                    <a:gd name="T77" fmla="*/ 595471 h 1512"/>
                    <a:gd name="T78" fmla="*/ 3835399 w 2569"/>
                    <a:gd name="T79" fmla="*/ 663116 h 1512"/>
                    <a:gd name="T80" fmla="*/ 3913618 w 2569"/>
                    <a:gd name="T81" fmla="*/ 717293 h 1512"/>
                    <a:gd name="T82" fmla="*/ 3920806 w 2569"/>
                    <a:gd name="T83" fmla="*/ 843186 h 1512"/>
                    <a:gd name="T84" fmla="*/ 4030664 w 2569"/>
                    <a:gd name="T85" fmla="*/ 890187 h 1512"/>
                    <a:gd name="T86" fmla="*/ 4076701 w 2569"/>
                    <a:gd name="T87" fmla="*/ 1123613 h 1512"/>
                    <a:gd name="T88" fmla="*/ 3982318 w 2569"/>
                    <a:gd name="T89" fmla="*/ 1208414 h 1512"/>
                    <a:gd name="T90" fmla="*/ 4078287 w 2569"/>
                    <a:gd name="T91" fmla="*/ 1514242 h 1512"/>
                    <a:gd name="T92" fmla="*/ 3890962 w 2569"/>
                    <a:gd name="T93" fmla="*/ 1714320 h 1512"/>
                    <a:gd name="T94" fmla="*/ 3551235 w 2569"/>
                    <a:gd name="T95" fmla="*/ 1787364 h 1512"/>
                    <a:gd name="T96" fmla="*/ 3470575 w 2569"/>
                    <a:gd name="T97" fmla="*/ 1964448 h 1512"/>
                    <a:gd name="T98" fmla="*/ 3336925 w 2569"/>
                    <a:gd name="T99" fmla="*/ 2090655 h 1512"/>
                    <a:gd name="T100" fmla="*/ 3103561 w 2569"/>
                    <a:gd name="T101" fmla="*/ 2011257 h 1512"/>
                    <a:gd name="T102" fmla="*/ 2974974 w 2569"/>
                    <a:gd name="T103" fmla="*/ 2249444 h 1512"/>
                    <a:gd name="T104" fmla="*/ 2841626 w 2569"/>
                    <a:gd name="T105" fmla="*/ 2400300 h 1512"/>
                    <a:gd name="T106" fmla="*/ 2544884 w 2569"/>
                    <a:gd name="T107" fmla="*/ 2142284 h 1512"/>
                    <a:gd name="T108" fmla="*/ 2274888 w 2569"/>
                    <a:gd name="T109" fmla="*/ 2054131 h 1512"/>
                    <a:gd name="T110" fmla="*/ 2173412 w 2569"/>
                    <a:gd name="T111" fmla="*/ 2224854 h 1512"/>
                    <a:gd name="T112" fmla="*/ 1830390 w 2569"/>
                    <a:gd name="T113" fmla="*/ 2203395 h 1512"/>
                    <a:gd name="T114" fmla="*/ 1546226 w 2569"/>
                    <a:gd name="T115" fmla="*/ 2343131 h 1512"/>
                    <a:gd name="T116" fmla="*/ 1385887 w 2569"/>
                    <a:gd name="T117" fmla="*/ 2330430 h 1512"/>
                    <a:gd name="T118" fmla="*/ 1279524 w 2569"/>
                    <a:gd name="T119" fmla="*/ 2392360 h 1512"/>
                    <a:gd name="T120" fmla="*/ 955678 w 2569"/>
                    <a:gd name="T121" fmla="*/ 2160521 h 1512"/>
                    <a:gd name="T122" fmla="*/ 268633 w 2569"/>
                    <a:gd name="T123" fmla="*/ 2124829 h 151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569" h="1512">
                      <a:moveTo>
                        <a:pt x="169" y="1338"/>
                      </a:moveTo>
                      <a:lnTo>
                        <a:pt x="144" y="1255"/>
                      </a:lnTo>
                      <a:lnTo>
                        <a:pt x="0" y="1127"/>
                      </a:lnTo>
                      <a:lnTo>
                        <a:pt x="117" y="949"/>
                      </a:lnTo>
                      <a:lnTo>
                        <a:pt x="237" y="906"/>
                      </a:lnTo>
                      <a:lnTo>
                        <a:pt x="256" y="850"/>
                      </a:lnTo>
                      <a:lnTo>
                        <a:pt x="193" y="785"/>
                      </a:lnTo>
                      <a:lnTo>
                        <a:pt x="271" y="556"/>
                      </a:lnTo>
                      <a:lnTo>
                        <a:pt x="361" y="547"/>
                      </a:lnTo>
                      <a:lnTo>
                        <a:pt x="441" y="492"/>
                      </a:lnTo>
                      <a:lnTo>
                        <a:pt x="429" y="426"/>
                      </a:lnTo>
                      <a:lnTo>
                        <a:pt x="516" y="313"/>
                      </a:lnTo>
                      <a:lnTo>
                        <a:pt x="597" y="367"/>
                      </a:lnTo>
                      <a:lnTo>
                        <a:pt x="651" y="452"/>
                      </a:lnTo>
                      <a:lnTo>
                        <a:pt x="670" y="520"/>
                      </a:lnTo>
                      <a:lnTo>
                        <a:pt x="649" y="624"/>
                      </a:lnTo>
                      <a:lnTo>
                        <a:pt x="697" y="688"/>
                      </a:lnTo>
                      <a:lnTo>
                        <a:pt x="796" y="648"/>
                      </a:lnTo>
                      <a:lnTo>
                        <a:pt x="885" y="657"/>
                      </a:lnTo>
                      <a:lnTo>
                        <a:pt x="899" y="576"/>
                      </a:lnTo>
                      <a:lnTo>
                        <a:pt x="843" y="521"/>
                      </a:lnTo>
                      <a:lnTo>
                        <a:pt x="862" y="336"/>
                      </a:lnTo>
                      <a:lnTo>
                        <a:pt x="918" y="358"/>
                      </a:lnTo>
                      <a:lnTo>
                        <a:pt x="1008" y="313"/>
                      </a:lnTo>
                      <a:lnTo>
                        <a:pt x="1089" y="286"/>
                      </a:lnTo>
                      <a:lnTo>
                        <a:pt x="1101" y="163"/>
                      </a:lnTo>
                      <a:lnTo>
                        <a:pt x="1258" y="195"/>
                      </a:lnTo>
                      <a:lnTo>
                        <a:pt x="1272" y="157"/>
                      </a:lnTo>
                      <a:lnTo>
                        <a:pt x="1392" y="147"/>
                      </a:lnTo>
                      <a:lnTo>
                        <a:pt x="1549" y="0"/>
                      </a:lnTo>
                      <a:lnTo>
                        <a:pt x="1669" y="13"/>
                      </a:lnTo>
                      <a:lnTo>
                        <a:pt x="1717" y="131"/>
                      </a:lnTo>
                      <a:lnTo>
                        <a:pt x="1802" y="137"/>
                      </a:lnTo>
                      <a:lnTo>
                        <a:pt x="1903" y="43"/>
                      </a:lnTo>
                      <a:lnTo>
                        <a:pt x="1989" y="68"/>
                      </a:lnTo>
                      <a:lnTo>
                        <a:pt x="2066" y="166"/>
                      </a:lnTo>
                      <a:lnTo>
                        <a:pt x="2202" y="193"/>
                      </a:lnTo>
                      <a:lnTo>
                        <a:pt x="2317" y="265"/>
                      </a:lnTo>
                      <a:lnTo>
                        <a:pt x="2336" y="375"/>
                      </a:lnTo>
                      <a:lnTo>
                        <a:pt x="2416" y="418"/>
                      </a:lnTo>
                      <a:lnTo>
                        <a:pt x="2465" y="452"/>
                      </a:lnTo>
                      <a:lnTo>
                        <a:pt x="2470" y="531"/>
                      </a:lnTo>
                      <a:lnTo>
                        <a:pt x="2539" y="561"/>
                      </a:lnTo>
                      <a:lnTo>
                        <a:pt x="2568" y="708"/>
                      </a:lnTo>
                      <a:lnTo>
                        <a:pt x="2509" y="761"/>
                      </a:lnTo>
                      <a:lnTo>
                        <a:pt x="2569" y="954"/>
                      </a:lnTo>
                      <a:lnTo>
                        <a:pt x="2451" y="1080"/>
                      </a:lnTo>
                      <a:lnTo>
                        <a:pt x="2237" y="1126"/>
                      </a:lnTo>
                      <a:lnTo>
                        <a:pt x="2186" y="1237"/>
                      </a:lnTo>
                      <a:lnTo>
                        <a:pt x="2102" y="1317"/>
                      </a:lnTo>
                      <a:lnTo>
                        <a:pt x="1955" y="1267"/>
                      </a:lnTo>
                      <a:lnTo>
                        <a:pt x="1874" y="1417"/>
                      </a:lnTo>
                      <a:lnTo>
                        <a:pt x="1790" y="1512"/>
                      </a:lnTo>
                      <a:lnTo>
                        <a:pt x="1603" y="1349"/>
                      </a:lnTo>
                      <a:lnTo>
                        <a:pt x="1433" y="1294"/>
                      </a:lnTo>
                      <a:lnTo>
                        <a:pt x="1369" y="1401"/>
                      </a:lnTo>
                      <a:lnTo>
                        <a:pt x="1153" y="1388"/>
                      </a:lnTo>
                      <a:lnTo>
                        <a:pt x="974" y="1476"/>
                      </a:lnTo>
                      <a:lnTo>
                        <a:pt x="873" y="1468"/>
                      </a:lnTo>
                      <a:lnTo>
                        <a:pt x="806" y="1507"/>
                      </a:lnTo>
                      <a:lnTo>
                        <a:pt x="602" y="1361"/>
                      </a:lnTo>
                      <a:lnTo>
                        <a:pt x="169" y="133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1" name="任意多边形 100">
                  <a:extLst>
                    <a:ext uri="{FF2B5EF4-FFF2-40B4-BE49-F238E27FC236}">
                      <a16:creationId xmlns:a16="http://schemas.microsoft.com/office/drawing/2014/main" id="{5C4E9222-97B9-4CBC-6003-539CD318B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6912" y="1997900"/>
                  <a:ext cx="1930543" cy="17204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8447968" h="15946069">
                      <a:moveTo>
                        <a:pt x="477776" y="7436569"/>
                      </a:moveTo>
                      <a:lnTo>
                        <a:pt x="271294" y="8060457"/>
                      </a:lnTo>
                      <a:lnTo>
                        <a:pt x="379812" y="8675382"/>
                      </a:lnTo>
                      <a:lnTo>
                        <a:pt x="759624" y="9217969"/>
                      </a:lnTo>
                      <a:lnTo>
                        <a:pt x="687278" y="9670126"/>
                      </a:lnTo>
                      <a:lnTo>
                        <a:pt x="144687" y="9941420"/>
                      </a:lnTo>
                      <a:lnTo>
                        <a:pt x="343643" y="10592536"/>
                      </a:lnTo>
                      <a:lnTo>
                        <a:pt x="940487" y="10954252"/>
                      </a:lnTo>
                      <a:lnTo>
                        <a:pt x="596844" y="11786221"/>
                      </a:lnTo>
                      <a:lnTo>
                        <a:pt x="633017" y="12780969"/>
                      </a:lnTo>
                      <a:lnTo>
                        <a:pt x="198944" y="13341645"/>
                      </a:lnTo>
                      <a:lnTo>
                        <a:pt x="723451" y="13757629"/>
                      </a:lnTo>
                      <a:lnTo>
                        <a:pt x="1640036" y="13197151"/>
                      </a:lnTo>
                      <a:lnTo>
                        <a:pt x="1880971" y="13395906"/>
                      </a:lnTo>
                      <a:lnTo>
                        <a:pt x="2930086" y="12952832"/>
                      </a:lnTo>
                      <a:lnTo>
                        <a:pt x="3828256" y="13245188"/>
                      </a:lnTo>
                      <a:lnTo>
                        <a:pt x="4768739" y="13040205"/>
                      </a:lnTo>
                      <a:lnTo>
                        <a:pt x="5190751" y="13649115"/>
                      </a:lnTo>
                      <a:lnTo>
                        <a:pt x="5932290" y="13444132"/>
                      </a:lnTo>
                      <a:lnTo>
                        <a:pt x="6498992" y="12991975"/>
                      </a:lnTo>
                      <a:lnTo>
                        <a:pt x="7373161" y="13582800"/>
                      </a:lnTo>
                      <a:lnTo>
                        <a:pt x="8512588" y="13570738"/>
                      </a:lnTo>
                      <a:lnTo>
                        <a:pt x="9416903" y="13281357"/>
                      </a:lnTo>
                      <a:lnTo>
                        <a:pt x="9742454" y="14004811"/>
                      </a:lnTo>
                      <a:lnTo>
                        <a:pt x="10080066" y="14716204"/>
                      </a:lnTo>
                      <a:lnTo>
                        <a:pt x="10616683" y="15358294"/>
                      </a:lnTo>
                      <a:lnTo>
                        <a:pt x="11117010" y="15946069"/>
                      </a:lnTo>
                      <a:lnTo>
                        <a:pt x="11593335" y="15822497"/>
                      </a:lnTo>
                      <a:lnTo>
                        <a:pt x="11780218" y="13579811"/>
                      </a:lnTo>
                      <a:lnTo>
                        <a:pt x="11954994" y="12135890"/>
                      </a:lnTo>
                      <a:lnTo>
                        <a:pt x="12196146" y="11388328"/>
                      </a:lnTo>
                      <a:lnTo>
                        <a:pt x="13166775" y="11707856"/>
                      </a:lnTo>
                      <a:lnTo>
                        <a:pt x="14004775" y="11611395"/>
                      </a:lnTo>
                      <a:lnTo>
                        <a:pt x="14939235" y="11322014"/>
                      </a:lnTo>
                      <a:lnTo>
                        <a:pt x="15409477" y="11882693"/>
                      </a:lnTo>
                      <a:lnTo>
                        <a:pt x="15861634" y="11273783"/>
                      </a:lnTo>
                      <a:lnTo>
                        <a:pt x="16413199" y="10920339"/>
                      </a:lnTo>
                      <a:lnTo>
                        <a:pt x="16765948" y="10200671"/>
                      </a:lnTo>
                      <a:lnTo>
                        <a:pt x="16428336" y="9374732"/>
                      </a:lnTo>
                      <a:lnTo>
                        <a:pt x="15946033" y="8440272"/>
                      </a:lnTo>
                      <a:lnTo>
                        <a:pt x="16024409" y="7433474"/>
                      </a:lnTo>
                      <a:lnTo>
                        <a:pt x="16958870" y="6776350"/>
                      </a:lnTo>
                      <a:lnTo>
                        <a:pt x="17911414" y="6083041"/>
                      </a:lnTo>
                      <a:lnTo>
                        <a:pt x="17694370" y="5570592"/>
                      </a:lnTo>
                      <a:lnTo>
                        <a:pt x="17385711" y="5219213"/>
                      </a:lnTo>
                      <a:lnTo>
                        <a:pt x="17637701" y="4819407"/>
                      </a:lnTo>
                      <a:lnTo>
                        <a:pt x="18171858" y="4701949"/>
                      </a:lnTo>
                      <a:lnTo>
                        <a:pt x="18447970" y="4316604"/>
                      </a:lnTo>
                      <a:lnTo>
                        <a:pt x="17814953" y="4117660"/>
                      </a:lnTo>
                      <a:lnTo>
                        <a:pt x="17067422" y="3472551"/>
                      </a:lnTo>
                      <a:lnTo>
                        <a:pt x="16852763" y="3282076"/>
                      </a:lnTo>
                      <a:lnTo>
                        <a:pt x="16161870" y="4063407"/>
                      </a:lnTo>
                      <a:lnTo>
                        <a:pt x="14429201" y="4027238"/>
                      </a:lnTo>
                      <a:lnTo>
                        <a:pt x="13854061" y="3658272"/>
                      </a:lnTo>
                      <a:lnTo>
                        <a:pt x="13383819" y="2963756"/>
                      </a:lnTo>
                      <a:lnTo>
                        <a:pt x="12493981" y="2927587"/>
                      </a:lnTo>
                      <a:lnTo>
                        <a:pt x="11976717" y="2139025"/>
                      </a:lnTo>
                      <a:lnTo>
                        <a:pt x="11484768" y="1495155"/>
                      </a:lnTo>
                      <a:lnTo>
                        <a:pt x="10830043" y="1256418"/>
                      </a:lnTo>
                      <a:lnTo>
                        <a:pt x="10323633" y="1220249"/>
                      </a:lnTo>
                      <a:lnTo>
                        <a:pt x="9802745" y="1603676"/>
                      </a:lnTo>
                      <a:lnTo>
                        <a:pt x="9223982" y="1621761"/>
                      </a:lnTo>
                      <a:lnTo>
                        <a:pt x="8782678" y="2171586"/>
                      </a:lnTo>
                      <a:lnTo>
                        <a:pt x="8272645" y="2102856"/>
                      </a:lnTo>
                      <a:lnTo>
                        <a:pt x="7853048" y="2526075"/>
                      </a:lnTo>
                      <a:lnTo>
                        <a:pt x="7323799" y="2632907"/>
                      </a:lnTo>
                      <a:lnTo>
                        <a:pt x="6977672" y="2178817"/>
                      </a:lnTo>
                      <a:lnTo>
                        <a:pt x="6594245" y="2055834"/>
                      </a:lnTo>
                      <a:lnTo>
                        <a:pt x="6431470" y="1314295"/>
                      </a:lnTo>
                      <a:lnTo>
                        <a:pt x="5642908" y="1343233"/>
                      </a:lnTo>
                      <a:lnTo>
                        <a:pt x="5150959" y="1610907"/>
                      </a:lnTo>
                      <a:lnTo>
                        <a:pt x="5480133" y="2167963"/>
                      </a:lnTo>
                      <a:lnTo>
                        <a:pt x="4742216" y="2862495"/>
                      </a:lnTo>
                      <a:lnTo>
                        <a:pt x="2658667" y="0"/>
                      </a:lnTo>
                      <a:lnTo>
                        <a:pt x="2658682" y="1018890"/>
                      </a:lnTo>
                      <a:lnTo>
                        <a:pt x="1850829" y="1730283"/>
                      </a:lnTo>
                      <a:lnTo>
                        <a:pt x="1404694" y="2272862"/>
                      </a:lnTo>
                      <a:lnTo>
                        <a:pt x="2351216" y="3388182"/>
                      </a:lnTo>
                      <a:lnTo>
                        <a:pt x="2658682" y="4286458"/>
                      </a:lnTo>
                      <a:lnTo>
                        <a:pt x="1935228" y="5220918"/>
                      </a:lnTo>
                      <a:lnTo>
                        <a:pt x="875281" y="5166646"/>
                      </a:lnTo>
                      <a:lnTo>
                        <a:pt x="0" y="5890112"/>
                      </a:lnTo>
                      <a:lnTo>
                        <a:pt x="72345" y="6921032"/>
                      </a:lnTo>
                      <a:lnTo>
                        <a:pt x="477776" y="743656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2" name="任意多边形 101">
                  <a:extLst>
                    <a:ext uri="{FF2B5EF4-FFF2-40B4-BE49-F238E27FC236}">
                      <a16:creationId xmlns:a16="http://schemas.microsoft.com/office/drawing/2014/main" id="{C69B3D0B-D75D-5F47-45D4-0EC6C7BBF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218" y="2249133"/>
                  <a:ext cx="1987097" cy="179472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84" h="4279">
                      <a:moveTo>
                        <a:pt x="544" y="127"/>
                      </a:moveTo>
                      <a:lnTo>
                        <a:pt x="590" y="351"/>
                      </a:lnTo>
                      <a:lnTo>
                        <a:pt x="499" y="437"/>
                      </a:lnTo>
                      <a:lnTo>
                        <a:pt x="590" y="732"/>
                      </a:lnTo>
                      <a:lnTo>
                        <a:pt x="403" y="934"/>
                      </a:lnTo>
                      <a:lnTo>
                        <a:pt x="79" y="1000"/>
                      </a:lnTo>
                      <a:lnTo>
                        <a:pt x="0" y="1172"/>
                      </a:lnTo>
                      <a:lnTo>
                        <a:pt x="204" y="1276"/>
                      </a:lnTo>
                      <a:lnTo>
                        <a:pt x="120" y="1417"/>
                      </a:lnTo>
                      <a:lnTo>
                        <a:pt x="161" y="1538"/>
                      </a:lnTo>
                      <a:lnTo>
                        <a:pt x="239" y="1624"/>
                      </a:lnTo>
                      <a:lnTo>
                        <a:pt x="410" y="1577"/>
                      </a:lnTo>
                      <a:lnTo>
                        <a:pt x="523" y="1653"/>
                      </a:lnTo>
                      <a:lnTo>
                        <a:pt x="476" y="1787"/>
                      </a:lnTo>
                      <a:lnTo>
                        <a:pt x="486" y="2172"/>
                      </a:lnTo>
                      <a:lnTo>
                        <a:pt x="568" y="2287"/>
                      </a:lnTo>
                      <a:lnTo>
                        <a:pt x="448" y="2508"/>
                      </a:lnTo>
                      <a:lnTo>
                        <a:pt x="377" y="2683"/>
                      </a:lnTo>
                      <a:lnTo>
                        <a:pt x="464" y="2859"/>
                      </a:lnTo>
                      <a:lnTo>
                        <a:pt x="457" y="3038"/>
                      </a:lnTo>
                      <a:lnTo>
                        <a:pt x="685" y="3172"/>
                      </a:lnTo>
                      <a:lnTo>
                        <a:pt x="811" y="3206"/>
                      </a:lnTo>
                      <a:lnTo>
                        <a:pt x="898" y="3302"/>
                      </a:lnTo>
                      <a:lnTo>
                        <a:pt x="943" y="3673"/>
                      </a:lnTo>
                      <a:lnTo>
                        <a:pt x="1043" y="4279"/>
                      </a:lnTo>
                      <a:lnTo>
                        <a:pt x="1904" y="4098"/>
                      </a:lnTo>
                      <a:lnTo>
                        <a:pt x="2021" y="4051"/>
                      </a:lnTo>
                      <a:lnTo>
                        <a:pt x="1989" y="3979"/>
                      </a:lnTo>
                      <a:lnTo>
                        <a:pt x="2056" y="3893"/>
                      </a:lnTo>
                      <a:lnTo>
                        <a:pt x="2060" y="3814"/>
                      </a:lnTo>
                      <a:lnTo>
                        <a:pt x="2224" y="3774"/>
                      </a:lnTo>
                      <a:lnTo>
                        <a:pt x="2369" y="3651"/>
                      </a:lnTo>
                      <a:lnTo>
                        <a:pt x="2705" y="3438"/>
                      </a:lnTo>
                      <a:lnTo>
                        <a:pt x="2798" y="3396"/>
                      </a:lnTo>
                      <a:lnTo>
                        <a:pt x="2854" y="3305"/>
                      </a:lnTo>
                      <a:lnTo>
                        <a:pt x="2914" y="3215"/>
                      </a:lnTo>
                      <a:lnTo>
                        <a:pt x="3007" y="3248"/>
                      </a:lnTo>
                      <a:lnTo>
                        <a:pt x="3139" y="3230"/>
                      </a:lnTo>
                      <a:lnTo>
                        <a:pt x="3218" y="3147"/>
                      </a:lnTo>
                      <a:lnTo>
                        <a:pt x="3406" y="2847"/>
                      </a:lnTo>
                      <a:lnTo>
                        <a:pt x="3620" y="2846"/>
                      </a:lnTo>
                      <a:lnTo>
                        <a:pt x="3751" y="2933"/>
                      </a:lnTo>
                      <a:lnTo>
                        <a:pt x="3818" y="3038"/>
                      </a:lnTo>
                      <a:lnTo>
                        <a:pt x="3991" y="3096"/>
                      </a:lnTo>
                      <a:lnTo>
                        <a:pt x="4140" y="3230"/>
                      </a:lnTo>
                      <a:lnTo>
                        <a:pt x="4400" y="3032"/>
                      </a:lnTo>
                      <a:lnTo>
                        <a:pt x="4884" y="2731"/>
                      </a:lnTo>
                      <a:lnTo>
                        <a:pt x="4794" y="2593"/>
                      </a:lnTo>
                      <a:lnTo>
                        <a:pt x="4755" y="2422"/>
                      </a:lnTo>
                      <a:lnTo>
                        <a:pt x="4673" y="2234"/>
                      </a:lnTo>
                      <a:lnTo>
                        <a:pt x="4452" y="2187"/>
                      </a:lnTo>
                      <a:lnTo>
                        <a:pt x="4314" y="2026"/>
                      </a:lnTo>
                      <a:lnTo>
                        <a:pt x="4318" y="1915"/>
                      </a:lnTo>
                      <a:lnTo>
                        <a:pt x="4274" y="1878"/>
                      </a:lnTo>
                      <a:lnTo>
                        <a:pt x="4179" y="2007"/>
                      </a:lnTo>
                      <a:lnTo>
                        <a:pt x="4021" y="1780"/>
                      </a:lnTo>
                      <a:lnTo>
                        <a:pt x="4065" y="1572"/>
                      </a:lnTo>
                      <a:lnTo>
                        <a:pt x="3994" y="1448"/>
                      </a:lnTo>
                      <a:lnTo>
                        <a:pt x="4140" y="1294"/>
                      </a:lnTo>
                      <a:lnTo>
                        <a:pt x="4322" y="1231"/>
                      </a:lnTo>
                      <a:lnTo>
                        <a:pt x="4284" y="1073"/>
                      </a:lnTo>
                      <a:lnTo>
                        <a:pt x="4242" y="877"/>
                      </a:lnTo>
                      <a:lnTo>
                        <a:pt x="4159" y="719"/>
                      </a:lnTo>
                      <a:lnTo>
                        <a:pt x="4032" y="548"/>
                      </a:lnTo>
                      <a:lnTo>
                        <a:pt x="4153" y="494"/>
                      </a:lnTo>
                      <a:lnTo>
                        <a:pt x="4003" y="289"/>
                      </a:lnTo>
                      <a:lnTo>
                        <a:pt x="3896" y="364"/>
                      </a:lnTo>
                      <a:lnTo>
                        <a:pt x="3946" y="187"/>
                      </a:lnTo>
                      <a:lnTo>
                        <a:pt x="3763" y="204"/>
                      </a:lnTo>
                      <a:lnTo>
                        <a:pt x="3711" y="337"/>
                      </a:lnTo>
                      <a:lnTo>
                        <a:pt x="3647" y="498"/>
                      </a:lnTo>
                      <a:lnTo>
                        <a:pt x="3455" y="547"/>
                      </a:lnTo>
                      <a:lnTo>
                        <a:pt x="3142" y="565"/>
                      </a:lnTo>
                      <a:lnTo>
                        <a:pt x="3095" y="451"/>
                      </a:lnTo>
                      <a:lnTo>
                        <a:pt x="2977" y="482"/>
                      </a:lnTo>
                      <a:lnTo>
                        <a:pt x="2950" y="569"/>
                      </a:lnTo>
                      <a:lnTo>
                        <a:pt x="2906" y="668"/>
                      </a:lnTo>
                      <a:lnTo>
                        <a:pt x="2733" y="567"/>
                      </a:lnTo>
                      <a:lnTo>
                        <a:pt x="2545" y="570"/>
                      </a:lnTo>
                      <a:lnTo>
                        <a:pt x="2411" y="407"/>
                      </a:lnTo>
                      <a:lnTo>
                        <a:pt x="2357" y="213"/>
                      </a:lnTo>
                      <a:lnTo>
                        <a:pt x="2071" y="181"/>
                      </a:lnTo>
                      <a:lnTo>
                        <a:pt x="1947" y="285"/>
                      </a:lnTo>
                      <a:lnTo>
                        <a:pt x="1819" y="280"/>
                      </a:lnTo>
                      <a:lnTo>
                        <a:pt x="1769" y="164"/>
                      </a:lnTo>
                      <a:lnTo>
                        <a:pt x="1490" y="146"/>
                      </a:lnTo>
                      <a:lnTo>
                        <a:pt x="1403" y="221"/>
                      </a:lnTo>
                      <a:lnTo>
                        <a:pt x="1275" y="237"/>
                      </a:lnTo>
                      <a:lnTo>
                        <a:pt x="1211" y="354"/>
                      </a:lnTo>
                      <a:lnTo>
                        <a:pt x="1021" y="417"/>
                      </a:lnTo>
                      <a:lnTo>
                        <a:pt x="796" y="140"/>
                      </a:lnTo>
                      <a:lnTo>
                        <a:pt x="615" y="0"/>
                      </a:lnTo>
                      <a:lnTo>
                        <a:pt x="544" y="127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3" name="任意多边形 109">
                  <a:extLst>
                    <a:ext uri="{FF2B5EF4-FFF2-40B4-BE49-F238E27FC236}">
                      <a16:creationId xmlns:a16="http://schemas.microsoft.com/office/drawing/2014/main" id="{09E4C508-A266-5D9B-5010-5193A574D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6650" y="1355339"/>
                  <a:ext cx="1425632" cy="1909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622565" h="17699749">
                      <a:moveTo>
                        <a:pt x="10642295" y="190148"/>
                      </a:moveTo>
                      <a:lnTo>
                        <a:pt x="10541327" y="440405"/>
                      </a:lnTo>
                      <a:lnTo>
                        <a:pt x="10876011" y="946970"/>
                      </a:lnTo>
                      <a:lnTo>
                        <a:pt x="10454429" y="1010619"/>
                      </a:lnTo>
                      <a:lnTo>
                        <a:pt x="10487052" y="1326891"/>
                      </a:lnTo>
                      <a:lnTo>
                        <a:pt x="11002646" y="1598265"/>
                      </a:lnTo>
                      <a:lnTo>
                        <a:pt x="10369457" y="2041512"/>
                      </a:lnTo>
                      <a:lnTo>
                        <a:pt x="10948375" y="2647578"/>
                      </a:lnTo>
                      <a:lnTo>
                        <a:pt x="10622736" y="2882765"/>
                      </a:lnTo>
                      <a:lnTo>
                        <a:pt x="10752935" y="3452960"/>
                      </a:lnTo>
                      <a:lnTo>
                        <a:pt x="10626295" y="3697184"/>
                      </a:lnTo>
                      <a:lnTo>
                        <a:pt x="10758424" y="4004449"/>
                      </a:lnTo>
                      <a:lnTo>
                        <a:pt x="10215688" y="4529111"/>
                      </a:lnTo>
                      <a:lnTo>
                        <a:pt x="10282575" y="5542511"/>
                      </a:lnTo>
                      <a:lnTo>
                        <a:pt x="10362483" y="6248949"/>
                      </a:lnTo>
                      <a:lnTo>
                        <a:pt x="9654875" y="7324261"/>
                      </a:lnTo>
                      <a:lnTo>
                        <a:pt x="8885999" y="7975560"/>
                      </a:lnTo>
                      <a:lnTo>
                        <a:pt x="9293054" y="8427848"/>
                      </a:lnTo>
                      <a:lnTo>
                        <a:pt x="9342463" y="9786535"/>
                      </a:lnTo>
                      <a:lnTo>
                        <a:pt x="10161417" y="9793764"/>
                      </a:lnTo>
                      <a:lnTo>
                        <a:pt x="10532279" y="10454115"/>
                      </a:lnTo>
                      <a:lnTo>
                        <a:pt x="11482058" y="10463152"/>
                      </a:lnTo>
                      <a:lnTo>
                        <a:pt x="11653917" y="10779759"/>
                      </a:lnTo>
                      <a:lnTo>
                        <a:pt x="12033827" y="11051133"/>
                      </a:lnTo>
                      <a:lnTo>
                        <a:pt x="12531328" y="11331556"/>
                      </a:lnTo>
                      <a:lnTo>
                        <a:pt x="13525033" y="11264884"/>
                      </a:lnTo>
                      <a:lnTo>
                        <a:pt x="13622565" y="11784996"/>
                      </a:lnTo>
                      <a:lnTo>
                        <a:pt x="13072739" y="12075586"/>
                      </a:lnTo>
                      <a:lnTo>
                        <a:pt x="12397515" y="12497597"/>
                      </a:lnTo>
                      <a:lnTo>
                        <a:pt x="12090048" y="13287367"/>
                      </a:lnTo>
                      <a:lnTo>
                        <a:pt x="11571576" y="13691294"/>
                      </a:lnTo>
                      <a:lnTo>
                        <a:pt x="10824014" y="14318273"/>
                      </a:lnTo>
                      <a:lnTo>
                        <a:pt x="10691385" y="15186418"/>
                      </a:lnTo>
                      <a:lnTo>
                        <a:pt x="10076452" y="15753121"/>
                      </a:lnTo>
                      <a:lnTo>
                        <a:pt x="9690609" y="15897811"/>
                      </a:lnTo>
                      <a:lnTo>
                        <a:pt x="9316828" y="16253508"/>
                      </a:lnTo>
                      <a:lnTo>
                        <a:pt x="8762187" y="16349969"/>
                      </a:lnTo>
                      <a:lnTo>
                        <a:pt x="8117109" y="15867666"/>
                      </a:lnTo>
                      <a:lnTo>
                        <a:pt x="7616721" y="15873689"/>
                      </a:lnTo>
                      <a:lnTo>
                        <a:pt x="7435861" y="16741834"/>
                      </a:lnTo>
                      <a:lnTo>
                        <a:pt x="6887243" y="17181930"/>
                      </a:lnTo>
                      <a:lnTo>
                        <a:pt x="6676238" y="17664233"/>
                      </a:lnTo>
                      <a:lnTo>
                        <a:pt x="6335576" y="17699749"/>
                      </a:lnTo>
                      <a:lnTo>
                        <a:pt x="6015490" y="16968505"/>
                      </a:lnTo>
                      <a:lnTo>
                        <a:pt x="5158198" y="16787645"/>
                      </a:lnTo>
                      <a:lnTo>
                        <a:pt x="4619226" y="16161859"/>
                      </a:lnTo>
                      <a:lnTo>
                        <a:pt x="4637311" y="15727786"/>
                      </a:lnTo>
                      <a:lnTo>
                        <a:pt x="4467305" y="15583095"/>
                      </a:lnTo>
                      <a:lnTo>
                        <a:pt x="4097454" y="16087770"/>
                      </a:lnTo>
                      <a:lnTo>
                        <a:pt x="3482522" y="15203956"/>
                      </a:lnTo>
                      <a:lnTo>
                        <a:pt x="3653428" y="14396645"/>
                      </a:lnTo>
                      <a:lnTo>
                        <a:pt x="3378507" y="13914342"/>
                      </a:lnTo>
                      <a:lnTo>
                        <a:pt x="3945210" y="13317494"/>
                      </a:lnTo>
                      <a:lnTo>
                        <a:pt x="4650580" y="13070319"/>
                      </a:lnTo>
                      <a:lnTo>
                        <a:pt x="4505889" y="12455386"/>
                      </a:lnTo>
                      <a:lnTo>
                        <a:pt x="4343114" y="11695763"/>
                      </a:lnTo>
                      <a:lnTo>
                        <a:pt x="4017563" y="11080830"/>
                      </a:lnTo>
                      <a:lnTo>
                        <a:pt x="3523198" y="10417667"/>
                      </a:lnTo>
                      <a:lnTo>
                        <a:pt x="3996178" y="10206164"/>
                      </a:lnTo>
                      <a:lnTo>
                        <a:pt x="3411391" y="9409164"/>
                      </a:lnTo>
                      <a:lnTo>
                        <a:pt x="2997818" y="9699753"/>
                      </a:lnTo>
                      <a:lnTo>
                        <a:pt x="3191625" y="9012965"/>
                      </a:lnTo>
                      <a:lnTo>
                        <a:pt x="2481120" y="9079257"/>
                      </a:lnTo>
                      <a:lnTo>
                        <a:pt x="2307810" y="8862270"/>
                      </a:lnTo>
                      <a:lnTo>
                        <a:pt x="1902675" y="8435428"/>
                      </a:lnTo>
                      <a:lnTo>
                        <a:pt x="1461371" y="8522243"/>
                      </a:lnTo>
                      <a:lnTo>
                        <a:pt x="1211781" y="8156900"/>
                      </a:lnTo>
                      <a:lnTo>
                        <a:pt x="528118" y="8099024"/>
                      </a:lnTo>
                      <a:lnTo>
                        <a:pt x="549825" y="7444299"/>
                      </a:lnTo>
                      <a:lnTo>
                        <a:pt x="0" y="7252585"/>
                      </a:lnTo>
                      <a:lnTo>
                        <a:pt x="79584" y="6858305"/>
                      </a:lnTo>
                      <a:lnTo>
                        <a:pt x="745162" y="6648506"/>
                      </a:lnTo>
                      <a:lnTo>
                        <a:pt x="1291365" y="6409770"/>
                      </a:lnTo>
                      <a:lnTo>
                        <a:pt x="1645854" y="6207203"/>
                      </a:lnTo>
                      <a:lnTo>
                        <a:pt x="1663938" y="5650147"/>
                      </a:lnTo>
                      <a:lnTo>
                        <a:pt x="1171989" y="5140113"/>
                      </a:lnTo>
                      <a:lnTo>
                        <a:pt x="1848421" y="4217714"/>
                      </a:lnTo>
                      <a:lnTo>
                        <a:pt x="2492292" y="4441989"/>
                      </a:lnTo>
                      <a:lnTo>
                        <a:pt x="3280854" y="4470927"/>
                      </a:lnTo>
                      <a:lnTo>
                        <a:pt x="3761949" y="4152607"/>
                      </a:lnTo>
                      <a:lnTo>
                        <a:pt x="3114455" y="3606404"/>
                      </a:lnTo>
                      <a:lnTo>
                        <a:pt x="2673152" y="3541297"/>
                      </a:lnTo>
                      <a:lnTo>
                        <a:pt x="1989489" y="3570235"/>
                      </a:lnTo>
                      <a:lnTo>
                        <a:pt x="2018427" y="3063810"/>
                      </a:lnTo>
                      <a:lnTo>
                        <a:pt x="2831435" y="3080250"/>
                      </a:lnTo>
                      <a:lnTo>
                        <a:pt x="2904657" y="2857635"/>
                      </a:lnTo>
                      <a:lnTo>
                        <a:pt x="2307809" y="2694859"/>
                      </a:lnTo>
                      <a:lnTo>
                        <a:pt x="1757984" y="2579106"/>
                      </a:lnTo>
                      <a:lnTo>
                        <a:pt x="2376539" y="2040135"/>
                      </a:lnTo>
                      <a:lnTo>
                        <a:pt x="1786922" y="1692876"/>
                      </a:lnTo>
                      <a:lnTo>
                        <a:pt x="2353928" y="1376505"/>
                      </a:lnTo>
                      <a:lnTo>
                        <a:pt x="3392984" y="1616916"/>
                      </a:lnTo>
                      <a:lnTo>
                        <a:pt x="4807332" y="1461371"/>
                      </a:lnTo>
                      <a:lnTo>
                        <a:pt x="5613078" y="1412704"/>
                      </a:lnTo>
                      <a:lnTo>
                        <a:pt x="6427855" y="1211781"/>
                      </a:lnTo>
                      <a:lnTo>
                        <a:pt x="7110603" y="895439"/>
                      </a:lnTo>
                      <a:lnTo>
                        <a:pt x="8674165" y="1059859"/>
                      </a:lnTo>
                      <a:lnTo>
                        <a:pt x="8850487" y="790540"/>
                      </a:lnTo>
                      <a:lnTo>
                        <a:pt x="8804379" y="405135"/>
                      </a:lnTo>
                      <a:lnTo>
                        <a:pt x="9412081" y="144691"/>
                      </a:lnTo>
                      <a:lnTo>
                        <a:pt x="10153621" y="0"/>
                      </a:lnTo>
                      <a:lnTo>
                        <a:pt x="10642295" y="1901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4" name="任意多边形 110">
                  <a:extLst>
                    <a:ext uri="{FF2B5EF4-FFF2-40B4-BE49-F238E27FC236}">
                      <a16:creationId xmlns:a16="http://schemas.microsoft.com/office/drawing/2014/main" id="{B66687EF-ABF1-5970-49CA-40E931220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8798" y="2333438"/>
                  <a:ext cx="2884625" cy="16353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7560432" h="15152939">
                      <a:moveTo>
                        <a:pt x="26157237" y="4322377"/>
                      </a:moveTo>
                      <a:lnTo>
                        <a:pt x="25950755" y="4946265"/>
                      </a:lnTo>
                      <a:lnTo>
                        <a:pt x="26059273" y="5561190"/>
                      </a:lnTo>
                      <a:lnTo>
                        <a:pt x="26439085" y="6103777"/>
                      </a:lnTo>
                      <a:lnTo>
                        <a:pt x="26366739" y="6555934"/>
                      </a:lnTo>
                      <a:lnTo>
                        <a:pt x="25824148" y="6827228"/>
                      </a:lnTo>
                      <a:lnTo>
                        <a:pt x="26023104" y="7478344"/>
                      </a:lnTo>
                      <a:lnTo>
                        <a:pt x="26619948" y="7840060"/>
                      </a:lnTo>
                      <a:lnTo>
                        <a:pt x="26276305" y="8672029"/>
                      </a:lnTo>
                      <a:lnTo>
                        <a:pt x="26312478" y="9666777"/>
                      </a:lnTo>
                      <a:lnTo>
                        <a:pt x="25878405" y="10227453"/>
                      </a:lnTo>
                      <a:lnTo>
                        <a:pt x="26402912" y="10643437"/>
                      </a:lnTo>
                      <a:lnTo>
                        <a:pt x="27319497" y="10082959"/>
                      </a:lnTo>
                      <a:lnTo>
                        <a:pt x="27560432" y="10281714"/>
                      </a:lnTo>
                      <a:lnTo>
                        <a:pt x="27325315" y="10860465"/>
                      </a:lnTo>
                      <a:lnTo>
                        <a:pt x="27542355" y="12005935"/>
                      </a:lnTo>
                      <a:lnTo>
                        <a:pt x="26089423" y="11975789"/>
                      </a:lnTo>
                      <a:lnTo>
                        <a:pt x="24473715" y="12090334"/>
                      </a:lnTo>
                      <a:lnTo>
                        <a:pt x="23135328" y="12222964"/>
                      </a:lnTo>
                      <a:lnTo>
                        <a:pt x="22261159" y="12934357"/>
                      </a:lnTo>
                      <a:lnTo>
                        <a:pt x="20826342" y="14369204"/>
                      </a:lnTo>
                      <a:lnTo>
                        <a:pt x="12952786" y="14960014"/>
                      </a:lnTo>
                      <a:lnTo>
                        <a:pt x="11934663" y="15008264"/>
                      </a:lnTo>
                      <a:lnTo>
                        <a:pt x="8506848" y="15152939"/>
                      </a:lnTo>
                      <a:lnTo>
                        <a:pt x="7985095" y="14507857"/>
                      </a:lnTo>
                      <a:lnTo>
                        <a:pt x="7400308" y="14477712"/>
                      </a:lnTo>
                      <a:lnTo>
                        <a:pt x="6972273" y="14749009"/>
                      </a:lnTo>
                      <a:lnTo>
                        <a:pt x="5181729" y="14664610"/>
                      </a:lnTo>
                      <a:lnTo>
                        <a:pt x="4397998" y="14031593"/>
                      </a:lnTo>
                      <a:lnTo>
                        <a:pt x="2908896" y="13223739"/>
                      </a:lnTo>
                      <a:lnTo>
                        <a:pt x="1263043" y="12512346"/>
                      </a:lnTo>
                      <a:lnTo>
                        <a:pt x="485320" y="12060189"/>
                      </a:lnTo>
                      <a:lnTo>
                        <a:pt x="0" y="11767077"/>
                      </a:lnTo>
                      <a:lnTo>
                        <a:pt x="1003686" y="11021112"/>
                      </a:lnTo>
                      <a:lnTo>
                        <a:pt x="2902551" y="9836713"/>
                      </a:lnTo>
                      <a:lnTo>
                        <a:pt x="2558940" y="9303282"/>
                      </a:lnTo>
                      <a:lnTo>
                        <a:pt x="2402508" y="8616199"/>
                      </a:lnTo>
                      <a:lnTo>
                        <a:pt x="2730740" y="8589028"/>
                      </a:lnTo>
                      <a:lnTo>
                        <a:pt x="2947754" y="8118883"/>
                      </a:lnTo>
                      <a:lnTo>
                        <a:pt x="3499325" y="7675866"/>
                      </a:lnTo>
                      <a:lnTo>
                        <a:pt x="3680166" y="6798868"/>
                      </a:lnTo>
                      <a:lnTo>
                        <a:pt x="4186528" y="6807904"/>
                      </a:lnTo>
                      <a:lnTo>
                        <a:pt x="4837569" y="7278054"/>
                      </a:lnTo>
                      <a:lnTo>
                        <a:pt x="5352976" y="7196687"/>
                      </a:lnTo>
                      <a:lnTo>
                        <a:pt x="5741786" y="6825992"/>
                      </a:lnTo>
                      <a:lnTo>
                        <a:pt x="6157723" y="6663251"/>
                      </a:lnTo>
                      <a:lnTo>
                        <a:pt x="6745471" y="6093658"/>
                      </a:lnTo>
                      <a:lnTo>
                        <a:pt x="6890140" y="5243782"/>
                      </a:lnTo>
                      <a:lnTo>
                        <a:pt x="7568305" y="4674188"/>
                      </a:lnTo>
                      <a:lnTo>
                        <a:pt x="8137967" y="4231167"/>
                      </a:lnTo>
                      <a:lnTo>
                        <a:pt x="8463480" y="3426500"/>
                      </a:lnTo>
                      <a:lnTo>
                        <a:pt x="9024093" y="3073893"/>
                      </a:lnTo>
                      <a:lnTo>
                        <a:pt x="9675138" y="2721291"/>
                      </a:lnTo>
                      <a:lnTo>
                        <a:pt x="9558580" y="2173007"/>
                      </a:lnTo>
                      <a:lnTo>
                        <a:pt x="10353296" y="1500723"/>
                      </a:lnTo>
                      <a:lnTo>
                        <a:pt x="10832530" y="1428389"/>
                      </a:lnTo>
                      <a:lnTo>
                        <a:pt x="11058585" y="1880458"/>
                      </a:lnTo>
                      <a:lnTo>
                        <a:pt x="11411229" y="2260189"/>
                      </a:lnTo>
                      <a:lnTo>
                        <a:pt x="11998974" y="2341559"/>
                      </a:lnTo>
                      <a:lnTo>
                        <a:pt x="12315449" y="3001571"/>
                      </a:lnTo>
                      <a:lnTo>
                        <a:pt x="12785642" y="2820742"/>
                      </a:lnTo>
                      <a:lnTo>
                        <a:pt x="13671776" y="3272803"/>
                      </a:lnTo>
                      <a:lnTo>
                        <a:pt x="14123886" y="2974450"/>
                      </a:lnTo>
                      <a:lnTo>
                        <a:pt x="14259509" y="2404849"/>
                      </a:lnTo>
                      <a:lnTo>
                        <a:pt x="14892468" y="1762918"/>
                      </a:lnTo>
                      <a:lnTo>
                        <a:pt x="15778605" y="1211398"/>
                      </a:lnTo>
                      <a:lnTo>
                        <a:pt x="16022739" y="1681548"/>
                      </a:lnTo>
                      <a:lnTo>
                        <a:pt x="16013694" y="2169778"/>
                      </a:lnTo>
                      <a:lnTo>
                        <a:pt x="16556232" y="2260200"/>
                      </a:lnTo>
                      <a:lnTo>
                        <a:pt x="16863663" y="1744834"/>
                      </a:lnTo>
                      <a:lnTo>
                        <a:pt x="17406193" y="1410312"/>
                      </a:lnTo>
                      <a:lnTo>
                        <a:pt x="17623203" y="867840"/>
                      </a:lnTo>
                      <a:lnTo>
                        <a:pt x="18120524" y="831675"/>
                      </a:lnTo>
                      <a:lnTo>
                        <a:pt x="18201903" y="542358"/>
                      </a:lnTo>
                      <a:lnTo>
                        <a:pt x="18744437" y="117414"/>
                      </a:lnTo>
                      <a:lnTo>
                        <a:pt x="19443290" y="0"/>
                      </a:lnTo>
                      <a:lnTo>
                        <a:pt x="19982300" y="460880"/>
                      </a:lnTo>
                      <a:lnTo>
                        <a:pt x="19530143" y="913038"/>
                      </a:lnTo>
                      <a:lnTo>
                        <a:pt x="19837609" y="1238588"/>
                      </a:lnTo>
                      <a:lnTo>
                        <a:pt x="20886614" y="1546055"/>
                      </a:lnTo>
                      <a:lnTo>
                        <a:pt x="21881359" y="1889694"/>
                      </a:lnTo>
                      <a:lnTo>
                        <a:pt x="21772837" y="2269505"/>
                      </a:lnTo>
                      <a:lnTo>
                        <a:pt x="21537712" y="2884438"/>
                      </a:lnTo>
                      <a:lnTo>
                        <a:pt x="21996067" y="2911656"/>
                      </a:lnTo>
                      <a:lnTo>
                        <a:pt x="22478203" y="2414189"/>
                      </a:lnTo>
                      <a:lnTo>
                        <a:pt x="23292084" y="2016293"/>
                      </a:lnTo>
                      <a:lnTo>
                        <a:pt x="23888932" y="1998212"/>
                      </a:lnTo>
                      <a:lnTo>
                        <a:pt x="24612383" y="1582227"/>
                      </a:lnTo>
                      <a:lnTo>
                        <a:pt x="25010275" y="695990"/>
                      </a:lnTo>
                      <a:lnTo>
                        <a:pt x="25769899" y="840685"/>
                      </a:lnTo>
                      <a:lnTo>
                        <a:pt x="26402920" y="876857"/>
                      </a:lnTo>
                      <a:lnTo>
                        <a:pt x="26240141" y="1491794"/>
                      </a:lnTo>
                      <a:lnTo>
                        <a:pt x="26554742" y="2052454"/>
                      </a:lnTo>
                      <a:lnTo>
                        <a:pt x="25679461" y="2775920"/>
                      </a:lnTo>
                      <a:lnTo>
                        <a:pt x="25751806" y="3806840"/>
                      </a:lnTo>
                      <a:lnTo>
                        <a:pt x="26157237" y="432237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5" name="任意多边形 111">
                  <a:extLst>
                    <a:ext uri="{FF2B5EF4-FFF2-40B4-BE49-F238E27FC236}">
                      <a16:creationId xmlns:a16="http://schemas.microsoft.com/office/drawing/2014/main" id="{DADD5287-2F83-CBF9-1B54-BF5057E52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89" y="1316332"/>
                  <a:ext cx="1063936" cy="1330416"/>
                </a:xfrm>
                <a:custGeom>
                  <a:avLst/>
                  <a:gdLst>
                    <a:gd name="T0" fmla="*/ 0 w 2615"/>
                    <a:gd name="T1" fmla="*/ 877971 h 3172"/>
                    <a:gd name="T2" fmla="*/ 9526 w 2615"/>
                    <a:gd name="T3" fmla="*/ 982701 h 3172"/>
                    <a:gd name="T4" fmla="*/ 123826 w 2615"/>
                    <a:gd name="T5" fmla="*/ 901738 h 3172"/>
                    <a:gd name="T6" fmla="*/ 164307 w 2615"/>
                    <a:gd name="T7" fmla="*/ 1013658 h 3172"/>
                    <a:gd name="T8" fmla="*/ 45243 w 2615"/>
                    <a:gd name="T9" fmla="*/ 1070806 h 3172"/>
                    <a:gd name="T10" fmla="*/ 150019 w 2615"/>
                    <a:gd name="T11" fmla="*/ 1139863 h 3172"/>
                    <a:gd name="T12" fmla="*/ 288132 w 2615"/>
                    <a:gd name="T13" fmla="*/ 1149388 h 3172"/>
                    <a:gd name="T14" fmla="*/ 269080 w 2615"/>
                    <a:gd name="T15" fmla="*/ 1258924 h 3172"/>
                    <a:gd name="T16" fmla="*/ 178593 w 2615"/>
                    <a:gd name="T17" fmla="*/ 1282737 h 3172"/>
                    <a:gd name="T18" fmla="*/ 228600 w 2615"/>
                    <a:gd name="T19" fmla="*/ 1401799 h 3172"/>
                    <a:gd name="T20" fmla="*/ 319086 w 2615"/>
                    <a:gd name="T21" fmla="*/ 1589915 h 3172"/>
                    <a:gd name="T22" fmla="*/ 340517 w 2615"/>
                    <a:gd name="T23" fmla="*/ 1861376 h 3172"/>
                    <a:gd name="T24" fmla="*/ 269079 w 2615"/>
                    <a:gd name="T25" fmla="*/ 2001869 h 3172"/>
                    <a:gd name="T26" fmla="*/ 371473 w 2615"/>
                    <a:gd name="T27" fmla="*/ 2180463 h 3172"/>
                    <a:gd name="T28" fmla="*/ 271460 w 2615"/>
                    <a:gd name="T29" fmla="*/ 2225705 h 3172"/>
                    <a:gd name="T30" fmla="*/ 238123 w 2615"/>
                    <a:gd name="T31" fmla="*/ 2368579 h 3172"/>
                    <a:gd name="T32" fmla="*/ 334487 w 2615"/>
                    <a:gd name="T33" fmla="*/ 2484765 h 3172"/>
                    <a:gd name="T34" fmla="*/ 471485 w 2615"/>
                    <a:gd name="T35" fmla="*/ 2606703 h 3172"/>
                    <a:gd name="T36" fmla="*/ 357185 w 2615"/>
                    <a:gd name="T37" fmla="*/ 2723382 h 3172"/>
                    <a:gd name="T38" fmla="*/ 440527 w 2615"/>
                    <a:gd name="T39" fmla="*/ 2811489 h 3172"/>
                    <a:gd name="T40" fmla="*/ 769139 w 2615"/>
                    <a:gd name="T41" fmla="*/ 2906739 h 3172"/>
                    <a:gd name="T42" fmla="*/ 973926 w 2615"/>
                    <a:gd name="T43" fmla="*/ 2985319 h 3172"/>
                    <a:gd name="T44" fmla="*/ 950112 w 2615"/>
                    <a:gd name="T45" fmla="*/ 3075806 h 3172"/>
                    <a:gd name="T46" fmla="*/ 885818 w 2615"/>
                    <a:gd name="T47" fmla="*/ 3242493 h 3172"/>
                    <a:gd name="T48" fmla="*/ 1007259 w 2615"/>
                    <a:gd name="T49" fmla="*/ 3249638 h 3172"/>
                    <a:gd name="T50" fmla="*/ 1131085 w 2615"/>
                    <a:gd name="T51" fmla="*/ 3121049 h 3172"/>
                    <a:gd name="T52" fmla="*/ 1345398 w 2615"/>
                    <a:gd name="T53" fmla="*/ 3013894 h 3172"/>
                    <a:gd name="T54" fmla="*/ 1502558 w 2615"/>
                    <a:gd name="T55" fmla="*/ 3009131 h 3172"/>
                    <a:gd name="T56" fmla="*/ 1697821 w 2615"/>
                    <a:gd name="T57" fmla="*/ 2899594 h 3172"/>
                    <a:gd name="T58" fmla="*/ 1800212 w 2615"/>
                    <a:gd name="T59" fmla="*/ 2668613 h 3172"/>
                    <a:gd name="T60" fmla="*/ 2016905 w 2615"/>
                    <a:gd name="T61" fmla="*/ 2709095 h 3172"/>
                    <a:gd name="T62" fmla="*/ 2164543 w 2615"/>
                    <a:gd name="T63" fmla="*/ 2713858 h 3172"/>
                    <a:gd name="T64" fmla="*/ 2121679 w 2615"/>
                    <a:gd name="T65" fmla="*/ 2871020 h 3172"/>
                    <a:gd name="T66" fmla="*/ 2207907 w 2615"/>
                    <a:gd name="T67" fmla="*/ 3025008 h 3172"/>
                    <a:gd name="T68" fmla="*/ 2488389 w 2615"/>
                    <a:gd name="T69" fmla="*/ 3037709 h 3172"/>
                    <a:gd name="T70" fmla="*/ 2676509 w 2615"/>
                    <a:gd name="T71" fmla="*/ 2792441 h 3172"/>
                    <a:gd name="T72" fmla="*/ 2595546 w 2615"/>
                    <a:gd name="T73" fmla="*/ 2559078 h 3172"/>
                    <a:gd name="T74" fmla="*/ 2347133 w 2615"/>
                    <a:gd name="T75" fmla="*/ 2261454 h 3172"/>
                    <a:gd name="T76" fmla="*/ 2464577 w 2615"/>
                    <a:gd name="T77" fmla="*/ 2116168 h 3172"/>
                    <a:gd name="T78" fmla="*/ 2678889 w 2615"/>
                    <a:gd name="T79" fmla="*/ 1930432 h 3172"/>
                    <a:gd name="T80" fmla="*/ 2678093 w 2615"/>
                    <a:gd name="T81" fmla="*/ 1666453 h 3172"/>
                    <a:gd name="T82" fmla="*/ 2048418 w 2615"/>
                    <a:gd name="T83" fmla="*/ 889742 h 3172"/>
                    <a:gd name="T84" fmla="*/ 1796250 w 2615"/>
                    <a:gd name="T85" fmla="*/ 626836 h 3172"/>
                    <a:gd name="T86" fmla="*/ 1502649 w 2615"/>
                    <a:gd name="T87" fmla="*/ 460378 h 3172"/>
                    <a:gd name="T88" fmla="*/ 1364578 w 2615"/>
                    <a:gd name="T89" fmla="*/ 395289 h 3172"/>
                    <a:gd name="T90" fmla="*/ 1264594 w 2615"/>
                    <a:gd name="T91" fmla="*/ 266701 h 3172"/>
                    <a:gd name="T92" fmla="*/ 1435995 w 2615"/>
                    <a:gd name="T93" fmla="*/ 190501 h 3172"/>
                    <a:gd name="T94" fmla="*/ 1469322 w 2615"/>
                    <a:gd name="T95" fmla="*/ 0 h 3172"/>
                    <a:gd name="T96" fmla="*/ 1231267 w 2615"/>
                    <a:gd name="T97" fmla="*/ 104775 h 3172"/>
                    <a:gd name="T98" fmla="*/ 1144255 w 2615"/>
                    <a:gd name="T99" fmla="*/ 92908 h 3172"/>
                    <a:gd name="T100" fmla="*/ 1102720 w 2615"/>
                    <a:gd name="T101" fmla="*/ 257179 h 3172"/>
                    <a:gd name="T102" fmla="*/ 888470 w 2615"/>
                    <a:gd name="T103" fmla="*/ 357191 h 3172"/>
                    <a:gd name="T104" fmla="*/ 755159 w 2615"/>
                    <a:gd name="T105" fmla="*/ 528641 h 3172"/>
                    <a:gd name="T106" fmla="*/ 531389 w 2615"/>
                    <a:gd name="T107" fmla="*/ 623889 h 3172"/>
                    <a:gd name="T108" fmla="*/ 459972 w 2615"/>
                    <a:gd name="T109" fmla="*/ 766766 h 3172"/>
                    <a:gd name="T110" fmla="*/ 264769 w 2615"/>
                    <a:gd name="T111" fmla="*/ 728663 h 3172"/>
                    <a:gd name="T112" fmla="*/ 0 w 2615"/>
                    <a:gd name="T113" fmla="*/ 877971 h 31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615" h="3172">
                      <a:moveTo>
                        <a:pt x="0" y="858"/>
                      </a:moveTo>
                      <a:lnTo>
                        <a:pt x="7" y="955"/>
                      </a:lnTo>
                      <a:lnTo>
                        <a:pt x="119" y="880"/>
                      </a:lnTo>
                      <a:lnTo>
                        <a:pt x="160" y="990"/>
                      </a:lnTo>
                      <a:lnTo>
                        <a:pt x="44" y="1046"/>
                      </a:lnTo>
                      <a:lnTo>
                        <a:pt x="146" y="1114"/>
                      </a:lnTo>
                      <a:lnTo>
                        <a:pt x="281" y="1123"/>
                      </a:lnTo>
                      <a:lnTo>
                        <a:pt x="263" y="1230"/>
                      </a:lnTo>
                      <a:lnTo>
                        <a:pt x="174" y="1253"/>
                      </a:lnTo>
                      <a:lnTo>
                        <a:pt x="223" y="1370"/>
                      </a:lnTo>
                      <a:lnTo>
                        <a:pt x="312" y="1553"/>
                      </a:lnTo>
                      <a:lnTo>
                        <a:pt x="333" y="1819"/>
                      </a:lnTo>
                      <a:lnTo>
                        <a:pt x="263" y="1956"/>
                      </a:lnTo>
                      <a:lnTo>
                        <a:pt x="363" y="2130"/>
                      </a:lnTo>
                      <a:lnTo>
                        <a:pt x="265" y="2175"/>
                      </a:lnTo>
                      <a:lnTo>
                        <a:pt x="233" y="2314"/>
                      </a:lnTo>
                      <a:lnTo>
                        <a:pt x="327" y="2428"/>
                      </a:lnTo>
                      <a:lnTo>
                        <a:pt x="460" y="2547"/>
                      </a:lnTo>
                      <a:lnTo>
                        <a:pt x="349" y="2661"/>
                      </a:lnTo>
                      <a:lnTo>
                        <a:pt x="430" y="2747"/>
                      </a:lnTo>
                      <a:lnTo>
                        <a:pt x="751" y="2840"/>
                      </a:lnTo>
                      <a:lnTo>
                        <a:pt x="952" y="2913"/>
                      </a:lnTo>
                      <a:lnTo>
                        <a:pt x="922" y="3013"/>
                      </a:lnTo>
                      <a:lnTo>
                        <a:pt x="863" y="3165"/>
                      </a:lnTo>
                      <a:lnTo>
                        <a:pt x="977" y="3172"/>
                      </a:lnTo>
                      <a:lnTo>
                        <a:pt x="1105" y="3049"/>
                      </a:lnTo>
                      <a:lnTo>
                        <a:pt x="1314" y="2945"/>
                      </a:lnTo>
                      <a:lnTo>
                        <a:pt x="1467" y="2940"/>
                      </a:lnTo>
                      <a:lnTo>
                        <a:pt x="1651" y="2835"/>
                      </a:lnTo>
                      <a:lnTo>
                        <a:pt x="1756" y="2602"/>
                      </a:lnTo>
                      <a:lnTo>
                        <a:pt x="1948" y="2641"/>
                      </a:lnTo>
                      <a:lnTo>
                        <a:pt x="2114" y="2652"/>
                      </a:lnTo>
                      <a:lnTo>
                        <a:pt x="2072" y="2805"/>
                      </a:lnTo>
                      <a:lnTo>
                        <a:pt x="2156" y="2956"/>
                      </a:lnTo>
                      <a:lnTo>
                        <a:pt x="2430" y="2968"/>
                      </a:lnTo>
                      <a:lnTo>
                        <a:pt x="2614" y="2728"/>
                      </a:lnTo>
                      <a:lnTo>
                        <a:pt x="2535" y="2500"/>
                      </a:lnTo>
                      <a:lnTo>
                        <a:pt x="2292" y="2210"/>
                      </a:lnTo>
                      <a:lnTo>
                        <a:pt x="2407" y="2068"/>
                      </a:lnTo>
                      <a:lnTo>
                        <a:pt x="2609" y="1891"/>
                      </a:lnTo>
                      <a:lnTo>
                        <a:pt x="2615" y="1628"/>
                      </a:lnTo>
                      <a:lnTo>
                        <a:pt x="2000" y="869"/>
                      </a:lnTo>
                      <a:lnTo>
                        <a:pt x="1754" y="612"/>
                      </a:lnTo>
                      <a:lnTo>
                        <a:pt x="1467" y="450"/>
                      </a:lnTo>
                      <a:lnTo>
                        <a:pt x="1333" y="386"/>
                      </a:lnTo>
                      <a:lnTo>
                        <a:pt x="1235" y="261"/>
                      </a:lnTo>
                      <a:lnTo>
                        <a:pt x="1402" y="186"/>
                      </a:lnTo>
                      <a:lnTo>
                        <a:pt x="1435" y="0"/>
                      </a:lnTo>
                      <a:lnTo>
                        <a:pt x="1207" y="97"/>
                      </a:lnTo>
                      <a:lnTo>
                        <a:pt x="1123" y="94"/>
                      </a:lnTo>
                      <a:lnTo>
                        <a:pt x="1077" y="251"/>
                      </a:lnTo>
                      <a:lnTo>
                        <a:pt x="868" y="349"/>
                      </a:lnTo>
                      <a:lnTo>
                        <a:pt x="737" y="516"/>
                      </a:lnTo>
                      <a:lnTo>
                        <a:pt x="519" y="610"/>
                      </a:lnTo>
                      <a:lnTo>
                        <a:pt x="449" y="749"/>
                      </a:lnTo>
                      <a:lnTo>
                        <a:pt x="259" y="712"/>
                      </a:lnTo>
                      <a:lnTo>
                        <a:pt x="0" y="85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6" name="任意多边形 112">
                  <a:extLst>
                    <a:ext uri="{FF2B5EF4-FFF2-40B4-BE49-F238E27FC236}">
                      <a16:creationId xmlns:a16="http://schemas.microsoft.com/office/drawing/2014/main" id="{894FC8B5-3DCB-62C3-6DAA-F78407D09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5412" y="3884891"/>
                  <a:ext cx="1371926" cy="1130770"/>
                </a:xfrm>
                <a:custGeom>
                  <a:avLst/>
                  <a:gdLst>
                    <a:gd name="T0" fmla="*/ 215558 w 13103724"/>
                    <a:gd name="T1" fmla="*/ 1849899 h 10479261"/>
                    <a:gd name="T2" fmla="*/ 264663 w 13103724"/>
                    <a:gd name="T3" fmla="*/ 2011576 h 10479261"/>
                    <a:gd name="T4" fmla="*/ 339518 w 13103724"/>
                    <a:gd name="T5" fmla="*/ 2103213 h 10479261"/>
                    <a:gd name="T6" fmla="*/ 499210 w 13103724"/>
                    <a:gd name="T7" fmla="*/ 2104344 h 10479261"/>
                    <a:gd name="T8" fmla="*/ 617617 w 13103724"/>
                    <a:gd name="T9" fmla="*/ 2307580 h 10479261"/>
                    <a:gd name="T10" fmla="*/ 633269 w 13103724"/>
                    <a:gd name="T11" fmla="*/ 2513082 h 10479261"/>
                    <a:gd name="T12" fmla="*/ 773543 w 13103724"/>
                    <a:gd name="T13" fmla="*/ 2644339 h 10479261"/>
                    <a:gd name="T14" fmla="*/ 1027507 w 13103724"/>
                    <a:gd name="T15" fmla="*/ 2759865 h 10479261"/>
                    <a:gd name="T16" fmla="*/ 1051685 w 13103724"/>
                    <a:gd name="T17" fmla="*/ 2610750 h 10479261"/>
                    <a:gd name="T18" fmla="*/ 1166964 w 13103724"/>
                    <a:gd name="T19" fmla="*/ 2547876 h 10479261"/>
                    <a:gd name="T20" fmla="*/ 1146003 w 13103724"/>
                    <a:gd name="T21" fmla="*/ 2436415 h 10479261"/>
                    <a:gd name="T22" fmla="*/ 1506126 w 13103724"/>
                    <a:gd name="T23" fmla="*/ 2365920 h 10479261"/>
                    <a:gd name="T24" fmla="*/ 1740489 w 13103724"/>
                    <a:gd name="T25" fmla="*/ 2396405 h 10479261"/>
                    <a:gd name="T26" fmla="*/ 1973903 w 13103724"/>
                    <a:gd name="T27" fmla="*/ 2426890 h 10479261"/>
                    <a:gd name="T28" fmla="*/ 2112996 w 13103724"/>
                    <a:gd name="T29" fmla="*/ 2515488 h 10479261"/>
                    <a:gd name="T30" fmla="*/ 2225144 w 13103724"/>
                    <a:gd name="T31" fmla="*/ 2500704 h 10479261"/>
                    <a:gd name="T32" fmla="*/ 2314968 w 13103724"/>
                    <a:gd name="T33" fmla="*/ 2588842 h 10479261"/>
                    <a:gd name="T34" fmla="*/ 2423577 w 13103724"/>
                    <a:gd name="T35" fmla="*/ 2555498 h 10479261"/>
                    <a:gd name="T36" fmla="*/ 2370225 w 13103724"/>
                    <a:gd name="T37" fmla="*/ 2466900 h 10479261"/>
                    <a:gd name="T38" fmla="*/ 2377846 w 13103724"/>
                    <a:gd name="T39" fmla="*/ 2324955 h 10479261"/>
                    <a:gd name="T40" fmla="*/ 2454063 w 13103724"/>
                    <a:gd name="T41" fmla="*/ 2147761 h 10479261"/>
                    <a:gd name="T42" fmla="*/ 2550287 w 13103724"/>
                    <a:gd name="T43" fmla="*/ 2046780 h 10479261"/>
                    <a:gd name="T44" fmla="*/ 2727489 w 13103724"/>
                    <a:gd name="T45" fmla="*/ 1942940 h 10479261"/>
                    <a:gd name="T46" fmla="*/ 2885636 w 13103724"/>
                    <a:gd name="T47" fmla="*/ 2026775 h 10479261"/>
                    <a:gd name="T48" fmla="*/ 3164778 w 13103724"/>
                    <a:gd name="T49" fmla="*/ 2145856 h 10479261"/>
                    <a:gd name="T50" fmla="*/ 3450477 w 13103724"/>
                    <a:gd name="T51" fmla="*/ 2203796 h 10479261"/>
                    <a:gd name="T52" fmla="*/ 3451225 w 13103724"/>
                    <a:gd name="T53" fmla="*/ 1928333 h 10479261"/>
                    <a:gd name="T54" fmla="*/ 3260683 w 13103724"/>
                    <a:gd name="T55" fmla="*/ 1567910 h 10479261"/>
                    <a:gd name="T56" fmla="*/ 3182087 w 13103724"/>
                    <a:gd name="T57" fmla="*/ 1211289 h 10479261"/>
                    <a:gd name="T58" fmla="*/ 2804975 w 13103724"/>
                    <a:gd name="T59" fmla="*/ 1066182 h 10479261"/>
                    <a:gd name="T60" fmla="*/ 2749400 w 13103724"/>
                    <a:gd name="T61" fmla="*/ 853422 h 10479261"/>
                    <a:gd name="T62" fmla="*/ 2511225 w 13103724"/>
                    <a:gd name="T63" fmla="*/ 615257 h 10479261"/>
                    <a:gd name="T64" fmla="*/ 2442947 w 13103724"/>
                    <a:gd name="T65" fmla="*/ 336606 h 10479261"/>
                    <a:gd name="T66" fmla="*/ 2352490 w 13103724"/>
                    <a:gd name="T67" fmla="*/ 0 h 10479261"/>
                    <a:gd name="T68" fmla="*/ 420012 w 13103724"/>
                    <a:gd name="T69" fmla="*/ 146051 h 10479261"/>
                    <a:gd name="T70" fmla="*/ 0 w 13103724"/>
                    <a:gd name="T71" fmla="*/ 165957 h 10479261"/>
                    <a:gd name="T72" fmla="*/ 420954 w 13103724"/>
                    <a:gd name="T73" fmla="*/ 1212935 h 10479261"/>
                    <a:gd name="T74" fmla="*/ 391919 w 13103724"/>
                    <a:gd name="T75" fmla="*/ 1419571 h 10479261"/>
                    <a:gd name="T76" fmla="*/ 331583 w 13103724"/>
                    <a:gd name="T77" fmla="*/ 1649571 h 10479261"/>
                    <a:gd name="T78" fmla="*/ 215558 w 13103724"/>
                    <a:gd name="T79" fmla="*/ 1849899 h 1047926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3103724" h="10479261">
                      <a:moveTo>
                        <a:pt x="818438" y="7024103"/>
                      </a:moveTo>
                      <a:lnTo>
                        <a:pt x="1004880" y="7637995"/>
                      </a:lnTo>
                      <a:lnTo>
                        <a:pt x="1289094" y="7985936"/>
                      </a:lnTo>
                      <a:lnTo>
                        <a:pt x="1895417" y="7990235"/>
                      </a:lnTo>
                      <a:lnTo>
                        <a:pt x="2344988" y="8761920"/>
                      </a:lnTo>
                      <a:lnTo>
                        <a:pt x="2404414" y="9542218"/>
                      </a:lnTo>
                      <a:lnTo>
                        <a:pt x="2937013" y="10040601"/>
                      </a:lnTo>
                      <a:lnTo>
                        <a:pt x="3901270" y="10479261"/>
                      </a:lnTo>
                      <a:lnTo>
                        <a:pt x="3993071" y="9913071"/>
                      </a:lnTo>
                      <a:lnTo>
                        <a:pt x="4430767" y="9674335"/>
                      </a:lnTo>
                      <a:lnTo>
                        <a:pt x="4351183" y="9251116"/>
                      </a:lnTo>
                      <a:lnTo>
                        <a:pt x="5718509" y="8983442"/>
                      </a:lnTo>
                      <a:lnTo>
                        <a:pt x="6608347" y="9099194"/>
                      </a:lnTo>
                      <a:lnTo>
                        <a:pt x="7494577" y="9214947"/>
                      </a:lnTo>
                      <a:lnTo>
                        <a:pt x="8022695" y="9551352"/>
                      </a:lnTo>
                      <a:lnTo>
                        <a:pt x="8448500" y="9495222"/>
                      </a:lnTo>
                      <a:lnTo>
                        <a:pt x="8789549" y="9829880"/>
                      </a:lnTo>
                      <a:lnTo>
                        <a:pt x="9201915" y="9703273"/>
                      </a:lnTo>
                      <a:lnTo>
                        <a:pt x="8999347" y="9366869"/>
                      </a:lnTo>
                      <a:lnTo>
                        <a:pt x="9028285" y="8827897"/>
                      </a:lnTo>
                      <a:lnTo>
                        <a:pt x="9317667" y="8155088"/>
                      </a:lnTo>
                      <a:lnTo>
                        <a:pt x="9683010" y="7771661"/>
                      </a:lnTo>
                      <a:lnTo>
                        <a:pt x="10355819" y="7377380"/>
                      </a:lnTo>
                      <a:lnTo>
                        <a:pt x="10956275" y="7695700"/>
                      </a:lnTo>
                      <a:lnTo>
                        <a:pt x="12016134" y="8147857"/>
                      </a:lnTo>
                      <a:lnTo>
                        <a:pt x="13100884" y="8367852"/>
                      </a:lnTo>
                      <a:cubicBezTo>
                        <a:pt x="13101831" y="8019208"/>
                        <a:pt x="13102777" y="7670563"/>
                        <a:pt x="13103724" y="7321919"/>
                      </a:cubicBezTo>
                      <a:lnTo>
                        <a:pt x="12380269" y="5953386"/>
                      </a:lnTo>
                      <a:lnTo>
                        <a:pt x="12081849" y="4599284"/>
                      </a:lnTo>
                      <a:lnTo>
                        <a:pt x="10650016" y="4048312"/>
                      </a:lnTo>
                      <a:lnTo>
                        <a:pt x="10439011" y="3240458"/>
                      </a:lnTo>
                      <a:lnTo>
                        <a:pt x="9534696" y="2336143"/>
                      </a:lnTo>
                      <a:lnTo>
                        <a:pt x="9275460" y="1278099"/>
                      </a:lnTo>
                      <a:lnTo>
                        <a:pt x="8932015" y="0"/>
                      </a:lnTo>
                      <a:lnTo>
                        <a:pt x="1594715" y="554558"/>
                      </a:lnTo>
                      <a:lnTo>
                        <a:pt x="0" y="630142"/>
                      </a:lnTo>
                      <a:lnTo>
                        <a:pt x="1598292" y="4605539"/>
                      </a:lnTo>
                      <a:lnTo>
                        <a:pt x="1488049" y="5390136"/>
                      </a:lnTo>
                      <a:lnTo>
                        <a:pt x="1258963" y="6263454"/>
                      </a:lnTo>
                      <a:lnTo>
                        <a:pt x="818438" y="7024103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任意多边形 113">
                  <a:extLst>
                    <a:ext uri="{FF2B5EF4-FFF2-40B4-BE49-F238E27FC236}">
                      <a16:creationId xmlns:a16="http://schemas.microsoft.com/office/drawing/2014/main" id="{E9FAF330-77AB-C45B-08A0-E89FE3DF7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321" y="3953258"/>
                  <a:ext cx="1064748" cy="1598429"/>
                </a:xfrm>
                <a:custGeom>
                  <a:avLst/>
                  <a:gdLst>
                    <a:gd name="T0" fmla="*/ 1841986 w 10172266"/>
                    <a:gd name="T1" fmla="*/ 1683352 h 14815417"/>
                    <a:gd name="T2" fmla="*/ 1891073 w 10172266"/>
                    <a:gd name="T3" fmla="*/ 1844973 h 14815417"/>
                    <a:gd name="T4" fmla="*/ 1965899 w 10172266"/>
                    <a:gd name="T5" fmla="*/ 1936575 h 14815417"/>
                    <a:gd name="T6" fmla="*/ 2125529 w 10172266"/>
                    <a:gd name="T7" fmla="*/ 1937708 h 14815417"/>
                    <a:gd name="T8" fmla="*/ 2243890 w 10172266"/>
                    <a:gd name="T9" fmla="*/ 2140870 h 14815417"/>
                    <a:gd name="T10" fmla="*/ 2259535 w 10172266"/>
                    <a:gd name="T11" fmla="*/ 2346301 h 14815417"/>
                    <a:gd name="T12" fmla="*/ 2399756 w 10172266"/>
                    <a:gd name="T13" fmla="*/ 2477512 h 14815417"/>
                    <a:gd name="T14" fmla="*/ 2653621 w 10172266"/>
                    <a:gd name="T15" fmla="*/ 2592998 h 14815417"/>
                    <a:gd name="T16" fmla="*/ 2678112 w 10172266"/>
                    <a:gd name="T17" fmla="*/ 2693443 h 14815417"/>
                    <a:gd name="T18" fmla="*/ 2565419 w 10172266"/>
                    <a:gd name="T19" fmla="*/ 2728360 h 14815417"/>
                    <a:gd name="T20" fmla="*/ 2479707 w 10172266"/>
                    <a:gd name="T21" fmla="*/ 2874385 h 14815417"/>
                    <a:gd name="T22" fmla="*/ 2355905 w 10172266"/>
                    <a:gd name="T23" fmla="*/ 2798198 h 14815417"/>
                    <a:gd name="T24" fmla="*/ 2194007 w 10172266"/>
                    <a:gd name="T25" fmla="*/ 3021994 h 14815417"/>
                    <a:gd name="T26" fmla="*/ 1917831 w 10172266"/>
                    <a:gd name="T27" fmla="*/ 3136271 h 14815417"/>
                    <a:gd name="T28" fmla="*/ 1746412 w 10172266"/>
                    <a:gd name="T29" fmla="*/ 3312451 h 14815417"/>
                    <a:gd name="T30" fmla="*/ 1427378 w 10172266"/>
                    <a:gd name="T31" fmla="*/ 3664810 h 14815417"/>
                    <a:gd name="T32" fmla="*/ 1451188 w 10172266"/>
                    <a:gd name="T33" fmla="*/ 3850512 h 14815417"/>
                    <a:gd name="T34" fmla="*/ 1243325 w 10172266"/>
                    <a:gd name="T35" fmla="*/ 3900487 h 14815417"/>
                    <a:gd name="T36" fmla="*/ 1103584 w 10172266"/>
                    <a:gd name="T37" fmla="*/ 3764805 h 14815417"/>
                    <a:gd name="T38" fmla="*/ 1203582 w 10172266"/>
                    <a:gd name="T39" fmla="*/ 3588625 h 14815417"/>
                    <a:gd name="T40" fmla="*/ 998830 w 10172266"/>
                    <a:gd name="T41" fmla="*/ 3464824 h 14815417"/>
                    <a:gd name="T42" fmla="*/ 379810 w 10172266"/>
                    <a:gd name="T43" fmla="*/ 3493399 h 14815417"/>
                    <a:gd name="T44" fmla="*/ 256009 w 10172266"/>
                    <a:gd name="T45" fmla="*/ 2874383 h 14815417"/>
                    <a:gd name="T46" fmla="*/ 0 w 10172266"/>
                    <a:gd name="T47" fmla="*/ 2870986 h 14815417"/>
                    <a:gd name="T48" fmla="*/ 21025 w 10172266"/>
                    <a:gd name="T49" fmla="*/ 2662512 h 14815417"/>
                    <a:gd name="T50" fmla="*/ 189345 w 10172266"/>
                    <a:gd name="T51" fmla="*/ 2512504 h 14815417"/>
                    <a:gd name="T52" fmla="*/ 379813 w 10172266"/>
                    <a:gd name="T53" fmla="*/ 2369657 h 14815417"/>
                    <a:gd name="T54" fmla="*/ 598850 w 10172266"/>
                    <a:gd name="T55" fmla="*/ 2217285 h 14815417"/>
                    <a:gd name="T56" fmla="*/ 770270 w 10172266"/>
                    <a:gd name="T57" fmla="*/ 2164907 h 14815417"/>
                    <a:gd name="T58" fmla="*/ 967152 w 10172266"/>
                    <a:gd name="T59" fmla="*/ 2010141 h 14815417"/>
                    <a:gd name="T60" fmla="*/ 865501 w 10172266"/>
                    <a:gd name="T61" fmla="*/ 1864925 h 14815417"/>
                    <a:gd name="T62" fmla="*/ 1046447 w 10172266"/>
                    <a:gd name="T63" fmla="*/ 1669700 h 14815417"/>
                    <a:gd name="T64" fmla="*/ 1003590 w 10172266"/>
                    <a:gd name="T65" fmla="*/ 1550660 h 14815417"/>
                    <a:gd name="T66" fmla="*/ 1070254 w 10172266"/>
                    <a:gd name="T67" fmla="*/ 1379243 h 14815417"/>
                    <a:gd name="T68" fmla="*/ 832169 w 10172266"/>
                    <a:gd name="T69" fmla="*/ 1160207 h 14815417"/>
                    <a:gd name="T70" fmla="*/ 813123 w 10172266"/>
                    <a:gd name="T71" fmla="*/ 712616 h 14815417"/>
                    <a:gd name="T72" fmla="*/ 675034 w 10172266"/>
                    <a:gd name="T73" fmla="*/ 455490 h 14815417"/>
                    <a:gd name="T74" fmla="*/ 703605 w 10172266"/>
                    <a:gd name="T75" fmla="*/ 322166 h 14815417"/>
                    <a:gd name="T76" fmla="*/ 732174 w 10172266"/>
                    <a:gd name="T77" fmla="*/ 40437 h 14815417"/>
                    <a:gd name="T78" fmla="*/ 1626512 w 10172266"/>
                    <a:gd name="T79" fmla="*/ 0 h 14815417"/>
                    <a:gd name="T80" fmla="*/ 2047304 w 10172266"/>
                    <a:gd name="T81" fmla="*/ 1046611 h 14815417"/>
                    <a:gd name="T82" fmla="*/ 2018279 w 10172266"/>
                    <a:gd name="T83" fmla="*/ 1253174 h 14815417"/>
                    <a:gd name="T84" fmla="*/ 1957966 w 10172266"/>
                    <a:gd name="T85" fmla="*/ 1483095 h 14815417"/>
                    <a:gd name="T86" fmla="*/ 1841986 w 10172266"/>
                    <a:gd name="T87" fmla="*/ 1683352 h 1481541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0172266" h="14815417">
                      <a:moveTo>
                        <a:pt x="6996414" y="6393961"/>
                      </a:moveTo>
                      <a:lnTo>
                        <a:pt x="7182856" y="7007853"/>
                      </a:lnTo>
                      <a:lnTo>
                        <a:pt x="7467070" y="7355794"/>
                      </a:lnTo>
                      <a:lnTo>
                        <a:pt x="8073393" y="7360093"/>
                      </a:lnTo>
                      <a:lnTo>
                        <a:pt x="8522964" y="8131778"/>
                      </a:lnTo>
                      <a:lnTo>
                        <a:pt x="8582390" y="8912076"/>
                      </a:lnTo>
                      <a:lnTo>
                        <a:pt x="9114989" y="9410459"/>
                      </a:lnTo>
                      <a:lnTo>
                        <a:pt x="10079246" y="9849119"/>
                      </a:lnTo>
                      <a:lnTo>
                        <a:pt x="10172266" y="10230640"/>
                      </a:lnTo>
                      <a:lnTo>
                        <a:pt x="9744224" y="10363269"/>
                      </a:lnTo>
                      <a:lnTo>
                        <a:pt x="9418669" y="10917922"/>
                      </a:lnTo>
                      <a:lnTo>
                        <a:pt x="8948428" y="10628536"/>
                      </a:lnTo>
                      <a:lnTo>
                        <a:pt x="8333495" y="11478594"/>
                      </a:lnTo>
                      <a:lnTo>
                        <a:pt x="7284493" y="11912659"/>
                      </a:lnTo>
                      <a:lnTo>
                        <a:pt x="6633392" y="12581849"/>
                      </a:lnTo>
                      <a:lnTo>
                        <a:pt x="5421607" y="13920232"/>
                      </a:lnTo>
                      <a:lnTo>
                        <a:pt x="5512045" y="14625598"/>
                      </a:lnTo>
                      <a:lnTo>
                        <a:pt x="4722518" y="14815417"/>
                      </a:lnTo>
                      <a:lnTo>
                        <a:pt x="4191742" y="14300055"/>
                      </a:lnTo>
                      <a:lnTo>
                        <a:pt x="4571561" y="13630861"/>
                      </a:lnTo>
                      <a:lnTo>
                        <a:pt x="3793853" y="13160620"/>
                      </a:lnTo>
                      <a:lnTo>
                        <a:pt x="1442633" y="13269153"/>
                      </a:lnTo>
                      <a:lnTo>
                        <a:pt x="972399" y="10917914"/>
                      </a:lnTo>
                      <a:lnTo>
                        <a:pt x="0" y="10905013"/>
                      </a:lnTo>
                      <a:lnTo>
                        <a:pt x="79861" y="10113155"/>
                      </a:lnTo>
                      <a:lnTo>
                        <a:pt x="719190" y="9543373"/>
                      </a:lnTo>
                      <a:lnTo>
                        <a:pt x="1442641" y="9000786"/>
                      </a:lnTo>
                      <a:lnTo>
                        <a:pt x="2274610" y="8422026"/>
                      </a:lnTo>
                      <a:lnTo>
                        <a:pt x="2925715" y="8223078"/>
                      </a:lnTo>
                      <a:lnTo>
                        <a:pt x="3673532" y="7635222"/>
                      </a:lnTo>
                      <a:lnTo>
                        <a:pt x="3287431" y="7083642"/>
                      </a:lnTo>
                      <a:lnTo>
                        <a:pt x="3974717" y="6342107"/>
                      </a:lnTo>
                      <a:lnTo>
                        <a:pt x="3811934" y="5889950"/>
                      </a:lnTo>
                      <a:lnTo>
                        <a:pt x="4065143" y="5238848"/>
                      </a:lnTo>
                      <a:lnTo>
                        <a:pt x="3160825" y="4406875"/>
                      </a:lnTo>
                      <a:lnTo>
                        <a:pt x="3088483" y="2706765"/>
                      </a:lnTo>
                      <a:lnTo>
                        <a:pt x="2563980" y="1730112"/>
                      </a:lnTo>
                      <a:lnTo>
                        <a:pt x="2672502" y="1223698"/>
                      </a:lnTo>
                      <a:lnTo>
                        <a:pt x="2781017" y="153593"/>
                      </a:lnTo>
                      <a:lnTo>
                        <a:pt x="6177976" y="0"/>
                      </a:lnTo>
                      <a:lnTo>
                        <a:pt x="7776268" y="3975397"/>
                      </a:lnTo>
                      <a:lnTo>
                        <a:pt x="7666025" y="4759994"/>
                      </a:lnTo>
                      <a:lnTo>
                        <a:pt x="7436939" y="5633312"/>
                      </a:lnTo>
                      <a:lnTo>
                        <a:pt x="6996414" y="6393961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8" name="任意多边形 114">
                  <a:extLst>
                    <a:ext uri="{FF2B5EF4-FFF2-40B4-BE49-F238E27FC236}">
                      <a16:creationId xmlns:a16="http://schemas.microsoft.com/office/drawing/2014/main" id="{3AA41FBF-FA1D-CBBB-15FF-BE1B99EDE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0779" y="3396680"/>
                  <a:ext cx="1795060" cy="138997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7157070" h="12886678">
                      <a:moveTo>
                        <a:pt x="0" y="4521645"/>
                      </a:moveTo>
                      <a:lnTo>
                        <a:pt x="613837" y="6900003"/>
                      </a:lnTo>
                      <a:lnTo>
                        <a:pt x="1518338" y="7768153"/>
                      </a:lnTo>
                      <a:lnTo>
                        <a:pt x="1735898" y="8600077"/>
                      </a:lnTo>
                      <a:lnTo>
                        <a:pt x="3137400" y="9124637"/>
                      </a:lnTo>
                      <a:lnTo>
                        <a:pt x="3453963" y="10481128"/>
                      </a:lnTo>
                      <a:lnTo>
                        <a:pt x="4168520" y="11855697"/>
                      </a:lnTo>
                      <a:lnTo>
                        <a:pt x="4162343" y="12886678"/>
                      </a:lnTo>
                      <a:lnTo>
                        <a:pt x="4605215" y="12802514"/>
                      </a:lnTo>
                      <a:lnTo>
                        <a:pt x="4840336" y="12513132"/>
                      </a:lnTo>
                      <a:lnTo>
                        <a:pt x="6070201" y="12531224"/>
                      </a:lnTo>
                      <a:lnTo>
                        <a:pt x="6884082" y="11934372"/>
                      </a:lnTo>
                      <a:lnTo>
                        <a:pt x="7716051" y="12259931"/>
                      </a:lnTo>
                      <a:lnTo>
                        <a:pt x="8584189" y="12060979"/>
                      </a:lnTo>
                      <a:lnTo>
                        <a:pt x="9289552" y="12259931"/>
                      </a:lnTo>
                      <a:lnTo>
                        <a:pt x="10139605" y="11862031"/>
                      </a:lnTo>
                      <a:lnTo>
                        <a:pt x="10664108" y="12079067"/>
                      </a:lnTo>
                      <a:lnTo>
                        <a:pt x="11387555" y="11988637"/>
                      </a:lnTo>
                      <a:lnTo>
                        <a:pt x="11966315" y="12712092"/>
                      </a:lnTo>
                      <a:lnTo>
                        <a:pt x="12942975" y="12476963"/>
                      </a:lnTo>
                      <a:lnTo>
                        <a:pt x="13575992" y="12874863"/>
                      </a:lnTo>
                      <a:lnTo>
                        <a:pt x="13973888" y="12784430"/>
                      </a:lnTo>
                      <a:lnTo>
                        <a:pt x="14028146" y="12241839"/>
                      </a:lnTo>
                      <a:lnTo>
                        <a:pt x="13594073" y="12187582"/>
                      </a:lnTo>
                      <a:lnTo>
                        <a:pt x="13612161" y="11500303"/>
                      </a:lnTo>
                      <a:lnTo>
                        <a:pt x="14190925" y="11355616"/>
                      </a:lnTo>
                      <a:lnTo>
                        <a:pt x="13865366" y="10885371"/>
                      </a:lnTo>
                      <a:lnTo>
                        <a:pt x="14136664" y="10487475"/>
                      </a:lnTo>
                      <a:lnTo>
                        <a:pt x="14703435" y="10514571"/>
                      </a:lnTo>
                      <a:lnTo>
                        <a:pt x="14661163" y="10342787"/>
                      </a:lnTo>
                      <a:lnTo>
                        <a:pt x="14335608" y="10180012"/>
                      </a:lnTo>
                      <a:lnTo>
                        <a:pt x="14498387" y="9601248"/>
                      </a:lnTo>
                      <a:lnTo>
                        <a:pt x="13847278" y="8696934"/>
                      </a:lnTo>
                      <a:lnTo>
                        <a:pt x="13340864" y="7991571"/>
                      </a:lnTo>
                      <a:lnTo>
                        <a:pt x="13123831" y="6906393"/>
                      </a:lnTo>
                      <a:lnTo>
                        <a:pt x="13232349" y="6219119"/>
                      </a:lnTo>
                      <a:lnTo>
                        <a:pt x="12273778" y="6252280"/>
                      </a:lnTo>
                      <a:lnTo>
                        <a:pt x="12201432" y="5854380"/>
                      </a:lnTo>
                      <a:lnTo>
                        <a:pt x="12508887" y="5350985"/>
                      </a:lnTo>
                      <a:lnTo>
                        <a:pt x="13774933" y="4573269"/>
                      </a:lnTo>
                      <a:lnTo>
                        <a:pt x="15294184" y="4066854"/>
                      </a:lnTo>
                      <a:lnTo>
                        <a:pt x="15746333" y="4392409"/>
                      </a:lnTo>
                      <a:lnTo>
                        <a:pt x="16578306" y="4103027"/>
                      </a:lnTo>
                      <a:lnTo>
                        <a:pt x="17084732" y="4500935"/>
                      </a:lnTo>
                      <a:lnTo>
                        <a:pt x="17157070" y="3560444"/>
                      </a:lnTo>
                      <a:lnTo>
                        <a:pt x="16433615" y="3470014"/>
                      </a:lnTo>
                      <a:lnTo>
                        <a:pt x="16415865" y="2853862"/>
                      </a:lnTo>
                      <a:lnTo>
                        <a:pt x="15963191" y="2993318"/>
                      </a:lnTo>
                      <a:lnTo>
                        <a:pt x="14923009" y="1763435"/>
                      </a:lnTo>
                      <a:lnTo>
                        <a:pt x="14244644" y="325540"/>
                      </a:lnTo>
                      <a:lnTo>
                        <a:pt x="13367278" y="614945"/>
                      </a:lnTo>
                      <a:lnTo>
                        <a:pt x="12218563" y="623988"/>
                      </a:lnTo>
                      <a:lnTo>
                        <a:pt x="11323109" y="36169"/>
                      </a:lnTo>
                      <a:lnTo>
                        <a:pt x="10780410" y="488337"/>
                      </a:lnTo>
                      <a:lnTo>
                        <a:pt x="10038717" y="687288"/>
                      </a:lnTo>
                      <a:lnTo>
                        <a:pt x="9622651" y="81389"/>
                      </a:lnTo>
                      <a:lnTo>
                        <a:pt x="8672925" y="280344"/>
                      </a:lnTo>
                      <a:lnTo>
                        <a:pt x="7759379" y="0"/>
                      </a:lnTo>
                      <a:lnTo>
                        <a:pt x="6729494" y="443189"/>
                      </a:lnTo>
                      <a:lnTo>
                        <a:pt x="6493079" y="1012843"/>
                      </a:lnTo>
                      <a:lnTo>
                        <a:pt x="6710175" y="2161345"/>
                      </a:lnTo>
                      <a:lnTo>
                        <a:pt x="5290099" y="2134207"/>
                      </a:lnTo>
                      <a:lnTo>
                        <a:pt x="2314296" y="2369327"/>
                      </a:lnTo>
                      <a:lnTo>
                        <a:pt x="1334589" y="3174199"/>
                      </a:lnTo>
                      <a:lnTo>
                        <a:pt x="0" y="4521645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9" name="任意多边形 115">
                  <a:extLst>
                    <a:ext uri="{FF2B5EF4-FFF2-40B4-BE49-F238E27FC236}">
                      <a16:creationId xmlns:a16="http://schemas.microsoft.com/office/drawing/2014/main" id="{531CB609-C981-2AED-F614-D6E0C0475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341" y="3618975"/>
                  <a:ext cx="1365823" cy="1532579"/>
                </a:xfrm>
                <a:custGeom>
                  <a:avLst/>
                  <a:gdLst>
                    <a:gd name="T0" fmla="*/ 610215 w 2165"/>
                    <a:gd name="T1" fmla="*/ 867849 h 2356"/>
                    <a:gd name="T2" fmla="*/ 666918 w 2165"/>
                    <a:gd name="T3" fmla="*/ 1036045 h 2356"/>
                    <a:gd name="T4" fmla="*/ 466843 w 2165"/>
                    <a:gd name="T5" fmla="*/ 978906 h 2356"/>
                    <a:gd name="T6" fmla="*/ 414444 w 2165"/>
                    <a:gd name="T7" fmla="*/ 874947 h 2356"/>
                    <a:gd name="T8" fmla="*/ 85749 w 2165"/>
                    <a:gd name="T9" fmla="*/ 789239 h 2356"/>
                    <a:gd name="T10" fmla="*/ 4766 w 2165"/>
                    <a:gd name="T11" fmla="*/ 826537 h 2356"/>
                    <a:gd name="T12" fmla="*/ 0 w 2165"/>
                    <a:gd name="T13" fmla="*/ 1017789 h 2356"/>
                    <a:gd name="T14" fmla="*/ 238190 w 2165"/>
                    <a:gd name="T15" fmla="*/ 1117782 h 2356"/>
                    <a:gd name="T16" fmla="*/ 257243 w 2165"/>
                    <a:gd name="T17" fmla="*/ 1370144 h 2356"/>
                    <a:gd name="T18" fmla="*/ 357280 w 2165"/>
                    <a:gd name="T19" fmla="*/ 1670119 h 2356"/>
                    <a:gd name="T20" fmla="*/ 400154 w 2165"/>
                    <a:gd name="T21" fmla="*/ 1812965 h 2356"/>
                    <a:gd name="T22" fmla="*/ 292304 w 2165"/>
                    <a:gd name="T23" fmla="*/ 1996277 h 2356"/>
                    <a:gd name="T24" fmla="*/ 540015 w 2165"/>
                    <a:gd name="T25" fmla="*/ 1981991 h 2356"/>
                    <a:gd name="T26" fmla="*/ 614518 w 2165"/>
                    <a:gd name="T27" fmla="*/ 2265306 h 2356"/>
                    <a:gd name="T28" fmla="*/ 766956 w 2165"/>
                    <a:gd name="T29" fmla="*/ 2274830 h 2356"/>
                    <a:gd name="T30" fmla="*/ 952739 w 2165"/>
                    <a:gd name="T31" fmla="*/ 2365299 h 2356"/>
                    <a:gd name="T32" fmla="*/ 1009903 w 2165"/>
                    <a:gd name="T33" fmla="*/ 2503384 h 2356"/>
                    <a:gd name="T34" fmla="*/ 771718 w 2165"/>
                    <a:gd name="T35" fmla="*/ 2831929 h 2356"/>
                    <a:gd name="T36" fmla="*/ 770098 w 2165"/>
                    <a:gd name="T37" fmla="*/ 3077228 h 2356"/>
                    <a:gd name="T38" fmla="*/ 1194094 w 2165"/>
                    <a:gd name="T39" fmla="*/ 2879544 h 2356"/>
                    <a:gd name="T40" fmla="*/ 1513260 w 2165"/>
                    <a:gd name="T41" fmla="*/ 2849389 h 2356"/>
                    <a:gd name="T42" fmla="*/ 1757794 w 2165"/>
                    <a:gd name="T43" fmla="*/ 2855736 h 2356"/>
                    <a:gd name="T44" fmla="*/ 2142066 w 2165"/>
                    <a:gd name="T45" fmla="*/ 3169997 h 2356"/>
                    <a:gd name="T46" fmla="*/ 2100779 w 2165"/>
                    <a:gd name="T47" fmla="*/ 3354108 h 2356"/>
                    <a:gd name="T48" fmla="*/ 2370719 w 2165"/>
                    <a:gd name="T49" fmla="*/ 3739792 h 2356"/>
                    <a:gd name="T50" fmla="*/ 2608902 w 2165"/>
                    <a:gd name="T51" fmla="*/ 3731869 h 2356"/>
                    <a:gd name="T52" fmla="*/ 2959820 w 2165"/>
                    <a:gd name="T53" fmla="*/ 1113016 h 2356"/>
                    <a:gd name="T54" fmla="*/ 3436938 w 2165"/>
                    <a:gd name="T55" fmla="*/ 1033503 h 2356"/>
                    <a:gd name="T56" fmla="*/ 3340126 w 2165"/>
                    <a:gd name="T57" fmla="*/ 413238 h 2356"/>
                    <a:gd name="T58" fmla="*/ 3090563 w 2165"/>
                    <a:gd name="T59" fmla="*/ 300724 h 2356"/>
                    <a:gd name="T60" fmla="*/ 2745757 w 2165"/>
                    <a:gd name="T61" fmla="*/ 0 h 2356"/>
                    <a:gd name="T62" fmla="*/ 2639556 w 2165"/>
                    <a:gd name="T63" fmla="*/ 131187 h 2356"/>
                    <a:gd name="T64" fmla="*/ 2503712 w 2165"/>
                    <a:gd name="T65" fmla="*/ 20629 h 2356"/>
                    <a:gd name="T66" fmla="*/ 2292074 w 2165"/>
                    <a:gd name="T67" fmla="*/ 23075 h 2356"/>
                    <a:gd name="T68" fmla="*/ 2214906 w 2165"/>
                    <a:gd name="T69" fmla="*/ 89622 h 2356"/>
                    <a:gd name="T70" fmla="*/ 2071192 w 2165"/>
                    <a:gd name="T71" fmla="*/ 30409 h 2356"/>
                    <a:gd name="T72" fmla="*/ 1918768 w 2165"/>
                    <a:gd name="T73" fmla="*/ 113536 h 2356"/>
                    <a:gd name="T74" fmla="*/ 1729255 w 2165"/>
                    <a:gd name="T75" fmla="*/ 88595 h 2356"/>
                    <a:gd name="T76" fmla="*/ 1648230 w 2165"/>
                    <a:gd name="T77" fmla="*/ 246426 h 2356"/>
                    <a:gd name="T78" fmla="*/ 1572011 w 2165"/>
                    <a:gd name="T79" fmla="*/ 351179 h 2356"/>
                    <a:gd name="T80" fmla="*/ 1643466 w 2165"/>
                    <a:gd name="T81" fmla="*/ 551163 h 2356"/>
                    <a:gd name="T82" fmla="*/ 1786377 w 2165"/>
                    <a:gd name="T83" fmla="*/ 617826 h 2356"/>
                    <a:gd name="T84" fmla="*/ 1938814 w 2165"/>
                    <a:gd name="T85" fmla="*/ 646395 h 2356"/>
                    <a:gd name="T86" fmla="*/ 2053143 w 2165"/>
                    <a:gd name="T87" fmla="*/ 551163 h 2356"/>
                    <a:gd name="T88" fmla="*/ 2157943 w 2165"/>
                    <a:gd name="T89" fmla="*/ 598778 h 2356"/>
                    <a:gd name="T90" fmla="*/ 2096015 w 2165"/>
                    <a:gd name="T91" fmla="*/ 722579 h 2356"/>
                    <a:gd name="T92" fmla="*/ 2191292 w 2165"/>
                    <a:gd name="T93" fmla="*/ 913044 h 2356"/>
                    <a:gd name="T94" fmla="*/ 1914995 w 2165"/>
                    <a:gd name="T95" fmla="*/ 979701 h 2356"/>
                    <a:gd name="T96" fmla="*/ 1891177 w 2165"/>
                    <a:gd name="T97" fmla="*/ 889232 h 2356"/>
                    <a:gd name="T98" fmla="*/ 2091252 w 2165"/>
                    <a:gd name="T99" fmla="*/ 803524 h 2356"/>
                    <a:gd name="T100" fmla="*/ 2015033 w 2165"/>
                    <a:gd name="T101" fmla="*/ 722578 h 2356"/>
                    <a:gd name="T102" fmla="*/ 1867359 w 2165"/>
                    <a:gd name="T103" fmla="*/ 736863 h 2356"/>
                    <a:gd name="T104" fmla="*/ 1714924 w 2165"/>
                    <a:gd name="T105" fmla="*/ 703536 h 2356"/>
                    <a:gd name="T106" fmla="*/ 1471977 w 2165"/>
                    <a:gd name="T107" fmla="*/ 608304 h 2356"/>
                    <a:gd name="T108" fmla="*/ 981317 w 2165"/>
                    <a:gd name="T109" fmla="*/ 398796 h 2356"/>
                    <a:gd name="T110" fmla="*/ 833647 w 2165"/>
                    <a:gd name="T111" fmla="*/ 422604 h 2356"/>
                    <a:gd name="T112" fmla="*/ 666918 w 2165"/>
                    <a:gd name="T113" fmla="*/ 408318 h 2356"/>
                    <a:gd name="T114" fmla="*/ 590700 w 2165"/>
                    <a:gd name="T115" fmla="*/ 608302 h 2356"/>
                    <a:gd name="T116" fmla="*/ 409678 w 2165"/>
                    <a:gd name="T117" fmla="*/ 679724 h 2356"/>
                    <a:gd name="T118" fmla="*/ 610215 w 2165"/>
                    <a:gd name="T119" fmla="*/ 867849 h 23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165" h="2356">
                      <a:moveTo>
                        <a:pt x="384" y="547"/>
                      </a:moveTo>
                      <a:lnTo>
                        <a:pt x="420" y="653"/>
                      </a:lnTo>
                      <a:lnTo>
                        <a:pt x="294" y="617"/>
                      </a:lnTo>
                      <a:lnTo>
                        <a:pt x="261" y="551"/>
                      </a:lnTo>
                      <a:lnTo>
                        <a:pt x="54" y="497"/>
                      </a:lnTo>
                      <a:lnTo>
                        <a:pt x="3" y="521"/>
                      </a:lnTo>
                      <a:lnTo>
                        <a:pt x="0" y="641"/>
                      </a:lnTo>
                      <a:lnTo>
                        <a:pt x="150" y="704"/>
                      </a:lnTo>
                      <a:lnTo>
                        <a:pt x="162" y="863"/>
                      </a:lnTo>
                      <a:lnTo>
                        <a:pt x="225" y="1052"/>
                      </a:lnTo>
                      <a:lnTo>
                        <a:pt x="252" y="1142"/>
                      </a:lnTo>
                      <a:lnTo>
                        <a:pt x="184" y="1258"/>
                      </a:lnTo>
                      <a:lnTo>
                        <a:pt x="340" y="1249"/>
                      </a:lnTo>
                      <a:lnTo>
                        <a:pt x="387" y="1427"/>
                      </a:lnTo>
                      <a:lnTo>
                        <a:pt x="483" y="1433"/>
                      </a:lnTo>
                      <a:lnTo>
                        <a:pt x="600" y="1490"/>
                      </a:lnTo>
                      <a:lnTo>
                        <a:pt x="636" y="1577"/>
                      </a:lnTo>
                      <a:lnTo>
                        <a:pt x="486" y="1784"/>
                      </a:lnTo>
                      <a:cubicBezTo>
                        <a:pt x="486" y="1836"/>
                        <a:pt x="485" y="1887"/>
                        <a:pt x="485" y="1939"/>
                      </a:cubicBezTo>
                      <a:lnTo>
                        <a:pt x="752" y="1814"/>
                      </a:lnTo>
                      <a:lnTo>
                        <a:pt x="953" y="1795"/>
                      </a:lnTo>
                      <a:lnTo>
                        <a:pt x="1107" y="1799"/>
                      </a:lnTo>
                      <a:lnTo>
                        <a:pt x="1349" y="1997"/>
                      </a:lnTo>
                      <a:lnTo>
                        <a:pt x="1323" y="2113"/>
                      </a:lnTo>
                      <a:lnTo>
                        <a:pt x="1493" y="2356"/>
                      </a:lnTo>
                      <a:lnTo>
                        <a:pt x="1643" y="2351"/>
                      </a:lnTo>
                      <a:lnTo>
                        <a:pt x="1864" y="701"/>
                      </a:lnTo>
                      <a:lnTo>
                        <a:pt x="2165" y="651"/>
                      </a:lnTo>
                      <a:lnTo>
                        <a:pt x="2104" y="260"/>
                      </a:lnTo>
                      <a:lnTo>
                        <a:pt x="1947" y="189"/>
                      </a:lnTo>
                      <a:lnTo>
                        <a:pt x="1730" y="0"/>
                      </a:lnTo>
                      <a:lnTo>
                        <a:pt x="1663" y="83"/>
                      </a:lnTo>
                      <a:lnTo>
                        <a:pt x="1577" y="13"/>
                      </a:lnTo>
                      <a:lnTo>
                        <a:pt x="1444" y="15"/>
                      </a:lnTo>
                      <a:lnTo>
                        <a:pt x="1395" y="56"/>
                      </a:lnTo>
                      <a:lnTo>
                        <a:pt x="1305" y="19"/>
                      </a:lnTo>
                      <a:lnTo>
                        <a:pt x="1209" y="72"/>
                      </a:lnTo>
                      <a:lnTo>
                        <a:pt x="1089" y="56"/>
                      </a:lnTo>
                      <a:lnTo>
                        <a:pt x="1038" y="155"/>
                      </a:lnTo>
                      <a:lnTo>
                        <a:pt x="990" y="221"/>
                      </a:lnTo>
                      <a:lnTo>
                        <a:pt x="1035" y="347"/>
                      </a:lnTo>
                      <a:lnTo>
                        <a:pt x="1125" y="389"/>
                      </a:lnTo>
                      <a:lnTo>
                        <a:pt x="1221" y="407"/>
                      </a:lnTo>
                      <a:lnTo>
                        <a:pt x="1293" y="347"/>
                      </a:lnTo>
                      <a:lnTo>
                        <a:pt x="1359" y="377"/>
                      </a:lnTo>
                      <a:lnTo>
                        <a:pt x="1320" y="455"/>
                      </a:lnTo>
                      <a:lnTo>
                        <a:pt x="1380" y="575"/>
                      </a:lnTo>
                      <a:lnTo>
                        <a:pt x="1206" y="617"/>
                      </a:lnTo>
                      <a:lnTo>
                        <a:pt x="1191" y="560"/>
                      </a:lnTo>
                      <a:lnTo>
                        <a:pt x="1317" y="506"/>
                      </a:lnTo>
                      <a:lnTo>
                        <a:pt x="1269" y="455"/>
                      </a:lnTo>
                      <a:lnTo>
                        <a:pt x="1176" y="464"/>
                      </a:lnTo>
                      <a:lnTo>
                        <a:pt x="1080" y="443"/>
                      </a:lnTo>
                      <a:lnTo>
                        <a:pt x="927" y="383"/>
                      </a:lnTo>
                      <a:lnTo>
                        <a:pt x="618" y="251"/>
                      </a:lnTo>
                      <a:lnTo>
                        <a:pt x="525" y="266"/>
                      </a:lnTo>
                      <a:lnTo>
                        <a:pt x="420" y="257"/>
                      </a:lnTo>
                      <a:lnTo>
                        <a:pt x="372" y="383"/>
                      </a:lnTo>
                      <a:lnTo>
                        <a:pt x="258" y="428"/>
                      </a:lnTo>
                      <a:lnTo>
                        <a:pt x="384" y="547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0" name="任意多边形 116">
                  <a:extLst>
                    <a:ext uri="{FF2B5EF4-FFF2-40B4-BE49-F238E27FC236}">
                      <a16:creationId xmlns:a16="http://schemas.microsoft.com/office/drawing/2014/main" id="{E5813147-3B77-B09A-235F-EAAEB7433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2578" y="3442817"/>
                  <a:ext cx="1821505" cy="1601365"/>
                </a:xfrm>
                <a:custGeom>
                  <a:avLst/>
                  <a:gdLst>
                    <a:gd name="T0" fmla="*/ 1155932 w 4477"/>
                    <a:gd name="T1" fmla="*/ 0 h 3818"/>
                    <a:gd name="T2" fmla="*/ 0 w 4477"/>
                    <a:gd name="T3" fmla="*/ 497666 h 3818"/>
                    <a:gd name="T4" fmla="*/ 1209770 w 4477"/>
                    <a:gd name="T5" fmla="*/ 1447800 h 3818"/>
                    <a:gd name="T6" fmla="*/ 1235166 w 4477"/>
                    <a:gd name="T7" fmla="*/ 1633535 h 3818"/>
                    <a:gd name="T8" fmla="*/ 1676486 w 4477"/>
                    <a:gd name="T9" fmla="*/ 2171696 h 3818"/>
                    <a:gd name="T10" fmla="*/ 2024148 w 4477"/>
                    <a:gd name="T11" fmla="*/ 2098668 h 3818"/>
                    <a:gd name="T12" fmla="*/ 2286081 w 4477"/>
                    <a:gd name="T13" fmla="*/ 2044692 h 3818"/>
                    <a:gd name="T14" fmla="*/ 2448006 w 4477"/>
                    <a:gd name="T15" fmla="*/ 2141530 h 3818"/>
                    <a:gd name="T16" fmla="*/ 2670254 w 4477"/>
                    <a:gd name="T17" fmla="*/ 2130416 h 3818"/>
                    <a:gd name="T18" fmla="*/ 2929015 w 4477"/>
                    <a:gd name="T19" fmla="*/ 2197092 h 3818"/>
                    <a:gd name="T20" fmla="*/ 3175077 w 4477"/>
                    <a:gd name="T21" fmla="*/ 2024055 h 3818"/>
                    <a:gd name="T22" fmla="*/ 3352877 w 4477"/>
                    <a:gd name="T23" fmla="*/ 2262181 h 3818"/>
                    <a:gd name="T24" fmla="*/ 3532265 w 4477"/>
                    <a:gd name="T25" fmla="*/ 2341555 h 3818"/>
                    <a:gd name="T26" fmla="*/ 3630687 w 4477"/>
                    <a:gd name="T27" fmla="*/ 2687631 h 3818"/>
                    <a:gd name="T28" fmla="*/ 3833889 w 4477"/>
                    <a:gd name="T29" fmla="*/ 2617778 h 3818"/>
                    <a:gd name="T30" fmla="*/ 3797351 w 4477"/>
                    <a:gd name="T31" fmla="*/ 3075550 h 3818"/>
                    <a:gd name="T32" fmla="*/ 4318074 w 4477"/>
                    <a:gd name="T33" fmla="*/ 2492368 h 3818"/>
                    <a:gd name="T34" fmla="*/ 3921210 w 4477"/>
                    <a:gd name="T35" fmla="*/ 695326 h 3818"/>
                    <a:gd name="T36" fmla="*/ 1186022 w 4477"/>
                    <a:gd name="T37" fmla="*/ 0 h 3818"/>
                    <a:gd name="T38" fmla="*/ 1155932 w 4477"/>
                    <a:gd name="T39" fmla="*/ 0 h 38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477" h="3818">
                      <a:moveTo>
                        <a:pt x="680" y="448"/>
                      </a:moveTo>
                      <a:lnTo>
                        <a:pt x="616" y="552"/>
                      </a:lnTo>
                      <a:lnTo>
                        <a:pt x="528" y="592"/>
                      </a:lnTo>
                      <a:lnTo>
                        <a:pt x="197" y="797"/>
                      </a:lnTo>
                      <a:lnTo>
                        <a:pt x="41" y="928"/>
                      </a:lnTo>
                      <a:lnTo>
                        <a:pt x="0" y="1032"/>
                      </a:lnTo>
                      <a:lnTo>
                        <a:pt x="120" y="1024"/>
                      </a:lnTo>
                      <a:lnTo>
                        <a:pt x="176" y="1056"/>
                      </a:lnTo>
                      <a:lnTo>
                        <a:pt x="152" y="1112"/>
                      </a:lnTo>
                      <a:lnTo>
                        <a:pt x="120" y="1184"/>
                      </a:lnTo>
                      <a:lnTo>
                        <a:pt x="240" y="1128"/>
                      </a:lnTo>
                      <a:lnTo>
                        <a:pt x="224" y="1008"/>
                      </a:lnTo>
                      <a:lnTo>
                        <a:pt x="272" y="920"/>
                      </a:lnTo>
                      <a:lnTo>
                        <a:pt x="232" y="800"/>
                      </a:lnTo>
                      <a:lnTo>
                        <a:pt x="336" y="824"/>
                      </a:lnTo>
                      <a:lnTo>
                        <a:pt x="392" y="864"/>
                      </a:lnTo>
                      <a:lnTo>
                        <a:pt x="400" y="984"/>
                      </a:lnTo>
                      <a:lnTo>
                        <a:pt x="488" y="936"/>
                      </a:lnTo>
                      <a:lnTo>
                        <a:pt x="560" y="936"/>
                      </a:lnTo>
                      <a:lnTo>
                        <a:pt x="632" y="968"/>
                      </a:lnTo>
                      <a:lnTo>
                        <a:pt x="696" y="960"/>
                      </a:lnTo>
                      <a:lnTo>
                        <a:pt x="776" y="984"/>
                      </a:lnTo>
                      <a:lnTo>
                        <a:pt x="832" y="984"/>
                      </a:lnTo>
                      <a:lnTo>
                        <a:pt x="816" y="912"/>
                      </a:lnTo>
                      <a:lnTo>
                        <a:pt x="656" y="904"/>
                      </a:lnTo>
                      <a:lnTo>
                        <a:pt x="552" y="888"/>
                      </a:lnTo>
                      <a:lnTo>
                        <a:pt x="512" y="800"/>
                      </a:lnTo>
                      <a:lnTo>
                        <a:pt x="480" y="760"/>
                      </a:lnTo>
                      <a:lnTo>
                        <a:pt x="456" y="704"/>
                      </a:lnTo>
                      <a:lnTo>
                        <a:pt x="520" y="640"/>
                      </a:lnTo>
                      <a:lnTo>
                        <a:pt x="648" y="600"/>
                      </a:lnTo>
                      <a:lnTo>
                        <a:pt x="768" y="648"/>
                      </a:lnTo>
                      <a:lnTo>
                        <a:pt x="832" y="680"/>
                      </a:lnTo>
                      <a:lnTo>
                        <a:pt x="816" y="616"/>
                      </a:lnTo>
                      <a:lnTo>
                        <a:pt x="760" y="552"/>
                      </a:lnTo>
                      <a:lnTo>
                        <a:pt x="864" y="552"/>
                      </a:lnTo>
                      <a:lnTo>
                        <a:pt x="920" y="608"/>
                      </a:lnTo>
                      <a:lnTo>
                        <a:pt x="912" y="680"/>
                      </a:lnTo>
                      <a:lnTo>
                        <a:pt x="952" y="720"/>
                      </a:lnTo>
                      <a:lnTo>
                        <a:pt x="1024" y="752"/>
                      </a:lnTo>
                      <a:lnTo>
                        <a:pt x="1080" y="720"/>
                      </a:lnTo>
                      <a:lnTo>
                        <a:pt x="1096" y="640"/>
                      </a:lnTo>
                      <a:lnTo>
                        <a:pt x="1184" y="584"/>
                      </a:lnTo>
                      <a:lnTo>
                        <a:pt x="1256" y="560"/>
                      </a:lnTo>
                      <a:lnTo>
                        <a:pt x="1360" y="616"/>
                      </a:lnTo>
                      <a:lnTo>
                        <a:pt x="1288" y="704"/>
                      </a:lnTo>
                      <a:lnTo>
                        <a:pt x="1200" y="784"/>
                      </a:lnTo>
                      <a:lnTo>
                        <a:pt x="1120" y="888"/>
                      </a:lnTo>
                      <a:lnTo>
                        <a:pt x="1048" y="1016"/>
                      </a:lnTo>
                      <a:lnTo>
                        <a:pt x="960" y="1000"/>
                      </a:lnTo>
                      <a:lnTo>
                        <a:pt x="920" y="1056"/>
                      </a:lnTo>
                      <a:lnTo>
                        <a:pt x="984" y="1128"/>
                      </a:lnTo>
                      <a:lnTo>
                        <a:pt x="992" y="1192"/>
                      </a:lnTo>
                      <a:lnTo>
                        <a:pt x="928" y="1264"/>
                      </a:lnTo>
                      <a:lnTo>
                        <a:pt x="896" y="1368"/>
                      </a:lnTo>
                      <a:lnTo>
                        <a:pt x="1008" y="1312"/>
                      </a:lnTo>
                      <a:lnTo>
                        <a:pt x="1080" y="1384"/>
                      </a:lnTo>
                      <a:lnTo>
                        <a:pt x="1040" y="1472"/>
                      </a:lnTo>
                      <a:lnTo>
                        <a:pt x="1144" y="1568"/>
                      </a:lnTo>
                      <a:lnTo>
                        <a:pt x="1176" y="1648"/>
                      </a:lnTo>
                      <a:lnTo>
                        <a:pt x="1208" y="1696"/>
                      </a:lnTo>
                      <a:lnTo>
                        <a:pt x="1296" y="1728"/>
                      </a:lnTo>
                      <a:lnTo>
                        <a:pt x="1280" y="1792"/>
                      </a:lnTo>
                      <a:lnTo>
                        <a:pt x="1384" y="1816"/>
                      </a:lnTo>
                      <a:lnTo>
                        <a:pt x="1312" y="1912"/>
                      </a:lnTo>
                      <a:lnTo>
                        <a:pt x="1128" y="2024"/>
                      </a:lnTo>
                      <a:lnTo>
                        <a:pt x="984" y="2072"/>
                      </a:lnTo>
                      <a:lnTo>
                        <a:pt x="946" y="2186"/>
                      </a:lnTo>
                      <a:lnTo>
                        <a:pt x="970" y="2368"/>
                      </a:lnTo>
                      <a:lnTo>
                        <a:pt x="1402" y="2894"/>
                      </a:lnTo>
                      <a:lnTo>
                        <a:pt x="1741" y="2822"/>
                      </a:lnTo>
                      <a:lnTo>
                        <a:pt x="1997" y="2769"/>
                      </a:lnTo>
                      <a:lnTo>
                        <a:pt x="2155" y="2864"/>
                      </a:lnTo>
                      <a:lnTo>
                        <a:pt x="2372" y="2853"/>
                      </a:lnTo>
                      <a:lnTo>
                        <a:pt x="2625" y="2918"/>
                      </a:lnTo>
                      <a:lnTo>
                        <a:pt x="2866" y="2749"/>
                      </a:lnTo>
                      <a:lnTo>
                        <a:pt x="3039" y="2982"/>
                      </a:lnTo>
                      <a:lnTo>
                        <a:pt x="3215" y="3060"/>
                      </a:lnTo>
                      <a:lnTo>
                        <a:pt x="3311" y="3399"/>
                      </a:lnTo>
                      <a:lnTo>
                        <a:pt x="3509" y="3331"/>
                      </a:lnTo>
                      <a:lnTo>
                        <a:pt x="3453" y="3818"/>
                      </a:lnTo>
                      <a:lnTo>
                        <a:pt x="3621" y="3669"/>
                      </a:lnTo>
                      <a:lnTo>
                        <a:pt x="3801" y="3534"/>
                      </a:lnTo>
                      <a:lnTo>
                        <a:pt x="4015" y="3385"/>
                      </a:lnTo>
                      <a:lnTo>
                        <a:pt x="4184" y="3329"/>
                      </a:lnTo>
                      <a:lnTo>
                        <a:pt x="4379" y="3184"/>
                      </a:lnTo>
                      <a:lnTo>
                        <a:pt x="4280" y="3041"/>
                      </a:lnTo>
                      <a:lnTo>
                        <a:pt x="4454" y="2849"/>
                      </a:lnTo>
                      <a:lnTo>
                        <a:pt x="4415" y="2734"/>
                      </a:lnTo>
                      <a:lnTo>
                        <a:pt x="4477" y="2566"/>
                      </a:lnTo>
                      <a:lnTo>
                        <a:pt x="4244" y="2348"/>
                      </a:lnTo>
                      <a:lnTo>
                        <a:pt x="4230" y="1913"/>
                      </a:lnTo>
                      <a:lnTo>
                        <a:pt x="4091" y="1662"/>
                      </a:lnTo>
                      <a:lnTo>
                        <a:pt x="4122" y="1533"/>
                      </a:lnTo>
                      <a:lnTo>
                        <a:pt x="4150" y="1254"/>
                      </a:lnTo>
                      <a:lnTo>
                        <a:pt x="4012" y="1090"/>
                      </a:lnTo>
                      <a:lnTo>
                        <a:pt x="3861" y="1082"/>
                      </a:lnTo>
                      <a:lnTo>
                        <a:pt x="3747" y="1152"/>
                      </a:lnTo>
                      <a:lnTo>
                        <a:pt x="3294" y="1127"/>
                      </a:lnTo>
                      <a:lnTo>
                        <a:pt x="3090" y="966"/>
                      </a:lnTo>
                      <a:lnTo>
                        <a:pt x="2717" y="761"/>
                      </a:lnTo>
                      <a:lnTo>
                        <a:pt x="2284" y="575"/>
                      </a:lnTo>
                      <a:lnTo>
                        <a:pt x="1960" y="382"/>
                      </a:lnTo>
                      <a:lnTo>
                        <a:pt x="1809" y="249"/>
                      </a:lnTo>
                      <a:lnTo>
                        <a:pt x="1640" y="192"/>
                      </a:lnTo>
                      <a:lnTo>
                        <a:pt x="1568" y="88"/>
                      </a:lnTo>
                      <a:lnTo>
                        <a:pt x="1440" y="0"/>
                      </a:lnTo>
                      <a:lnTo>
                        <a:pt x="1224" y="0"/>
                      </a:lnTo>
                      <a:lnTo>
                        <a:pt x="1040" y="296"/>
                      </a:lnTo>
                      <a:lnTo>
                        <a:pt x="960" y="384"/>
                      </a:lnTo>
                      <a:lnTo>
                        <a:pt x="824" y="400"/>
                      </a:lnTo>
                      <a:lnTo>
                        <a:pt x="736" y="368"/>
                      </a:lnTo>
                      <a:lnTo>
                        <a:pt x="680" y="44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1" name="任意多边形 100">
                  <a:extLst>
                    <a:ext uri="{FF2B5EF4-FFF2-40B4-BE49-F238E27FC236}">
                      <a16:creationId xmlns:a16="http://schemas.microsoft.com/office/drawing/2014/main" id="{31F11285-9F36-860C-CACD-AF8452A1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2963" y="1999014"/>
                  <a:ext cx="1271442" cy="1720481"/>
                </a:xfrm>
                <a:custGeom>
                  <a:avLst/>
                  <a:gdLst>
                    <a:gd name="connsiteX0" fmla="*/ 477776 w 18447968"/>
                    <a:gd name="connsiteY0" fmla="*/ 7436569 h 15946069"/>
                    <a:gd name="connsiteX1" fmla="*/ 271294 w 18447968"/>
                    <a:gd name="connsiteY1" fmla="*/ 8060457 h 15946069"/>
                    <a:gd name="connsiteX2" fmla="*/ 379812 w 18447968"/>
                    <a:gd name="connsiteY2" fmla="*/ 8675382 h 15946069"/>
                    <a:gd name="connsiteX3" fmla="*/ 759624 w 18447968"/>
                    <a:gd name="connsiteY3" fmla="*/ 9217969 h 15946069"/>
                    <a:gd name="connsiteX4" fmla="*/ 687278 w 18447968"/>
                    <a:gd name="connsiteY4" fmla="*/ 9670126 h 15946069"/>
                    <a:gd name="connsiteX5" fmla="*/ 144687 w 18447968"/>
                    <a:gd name="connsiteY5" fmla="*/ 9941420 h 15946069"/>
                    <a:gd name="connsiteX6" fmla="*/ 343643 w 18447968"/>
                    <a:gd name="connsiteY6" fmla="*/ 10592536 h 15946069"/>
                    <a:gd name="connsiteX7" fmla="*/ 940487 w 18447968"/>
                    <a:gd name="connsiteY7" fmla="*/ 10954252 h 15946069"/>
                    <a:gd name="connsiteX8" fmla="*/ 596844 w 18447968"/>
                    <a:gd name="connsiteY8" fmla="*/ 11786221 h 15946069"/>
                    <a:gd name="connsiteX9" fmla="*/ 633017 w 18447968"/>
                    <a:gd name="connsiteY9" fmla="*/ 12780969 h 15946069"/>
                    <a:gd name="connsiteX10" fmla="*/ 198944 w 18447968"/>
                    <a:gd name="connsiteY10" fmla="*/ 13341645 h 15946069"/>
                    <a:gd name="connsiteX11" fmla="*/ 723451 w 18447968"/>
                    <a:gd name="connsiteY11" fmla="*/ 13757629 h 15946069"/>
                    <a:gd name="connsiteX12" fmla="*/ 1640036 w 18447968"/>
                    <a:gd name="connsiteY12" fmla="*/ 13197151 h 15946069"/>
                    <a:gd name="connsiteX13" fmla="*/ 1880971 w 18447968"/>
                    <a:gd name="connsiteY13" fmla="*/ 13395906 h 15946069"/>
                    <a:gd name="connsiteX14" fmla="*/ 2930086 w 18447968"/>
                    <a:gd name="connsiteY14" fmla="*/ 12952832 h 15946069"/>
                    <a:gd name="connsiteX15" fmla="*/ 3828256 w 18447968"/>
                    <a:gd name="connsiteY15" fmla="*/ 13245188 h 15946069"/>
                    <a:gd name="connsiteX16" fmla="*/ 4768739 w 18447968"/>
                    <a:gd name="connsiteY16" fmla="*/ 13040205 h 15946069"/>
                    <a:gd name="connsiteX17" fmla="*/ 5190751 w 18447968"/>
                    <a:gd name="connsiteY17" fmla="*/ 13649115 h 15946069"/>
                    <a:gd name="connsiteX18" fmla="*/ 5932290 w 18447968"/>
                    <a:gd name="connsiteY18" fmla="*/ 13444132 h 15946069"/>
                    <a:gd name="connsiteX19" fmla="*/ 6498992 w 18447968"/>
                    <a:gd name="connsiteY19" fmla="*/ 12991975 h 15946069"/>
                    <a:gd name="connsiteX20" fmla="*/ 7373161 w 18447968"/>
                    <a:gd name="connsiteY20" fmla="*/ 13582800 h 15946069"/>
                    <a:gd name="connsiteX21" fmla="*/ 8512588 w 18447968"/>
                    <a:gd name="connsiteY21" fmla="*/ 13570738 h 15946069"/>
                    <a:gd name="connsiteX22" fmla="*/ 9416903 w 18447968"/>
                    <a:gd name="connsiteY22" fmla="*/ 13281357 h 15946069"/>
                    <a:gd name="connsiteX23" fmla="*/ 9742454 w 18447968"/>
                    <a:gd name="connsiteY23" fmla="*/ 14004811 h 15946069"/>
                    <a:gd name="connsiteX24" fmla="*/ 10080066 w 18447968"/>
                    <a:gd name="connsiteY24" fmla="*/ 14716204 h 15946069"/>
                    <a:gd name="connsiteX25" fmla="*/ 10616683 w 18447968"/>
                    <a:gd name="connsiteY25" fmla="*/ 15358294 h 15946069"/>
                    <a:gd name="connsiteX26" fmla="*/ 11117010 w 18447968"/>
                    <a:gd name="connsiteY26" fmla="*/ 15946069 h 15946069"/>
                    <a:gd name="connsiteX27" fmla="*/ 11593335 w 18447968"/>
                    <a:gd name="connsiteY27" fmla="*/ 15822497 h 15946069"/>
                    <a:gd name="connsiteX28" fmla="*/ 11780218 w 18447968"/>
                    <a:gd name="connsiteY28" fmla="*/ 13579811 h 15946069"/>
                    <a:gd name="connsiteX29" fmla="*/ 11954994 w 18447968"/>
                    <a:gd name="connsiteY29" fmla="*/ 12135890 h 15946069"/>
                    <a:gd name="connsiteX30" fmla="*/ 12196146 w 18447968"/>
                    <a:gd name="connsiteY30" fmla="*/ 11388328 h 15946069"/>
                    <a:gd name="connsiteX31" fmla="*/ 13166775 w 18447968"/>
                    <a:gd name="connsiteY31" fmla="*/ 11707856 h 15946069"/>
                    <a:gd name="connsiteX32" fmla="*/ 14004775 w 18447968"/>
                    <a:gd name="connsiteY32" fmla="*/ 11611395 h 15946069"/>
                    <a:gd name="connsiteX33" fmla="*/ 14939235 w 18447968"/>
                    <a:gd name="connsiteY33" fmla="*/ 11322014 h 15946069"/>
                    <a:gd name="connsiteX34" fmla="*/ 15409477 w 18447968"/>
                    <a:gd name="connsiteY34" fmla="*/ 11882693 h 15946069"/>
                    <a:gd name="connsiteX35" fmla="*/ 15861634 w 18447968"/>
                    <a:gd name="connsiteY35" fmla="*/ 11273783 h 15946069"/>
                    <a:gd name="connsiteX36" fmla="*/ 16413199 w 18447968"/>
                    <a:gd name="connsiteY36" fmla="*/ 10920339 h 15946069"/>
                    <a:gd name="connsiteX37" fmla="*/ 16765948 w 18447968"/>
                    <a:gd name="connsiteY37" fmla="*/ 10200671 h 15946069"/>
                    <a:gd name="connsiteX38" fmla="*/ 16428336 w 18447968"/>
                    <a:gd name="connsiteY38" fmla="*/ 9374732 h 15946069"/>
                    <a:gd name="connsiteX39" fmla="*/ 15946033 w 18447968"/>
                    <a:gd name="connsiteY39" fmla="*/ 8440272 h 15946069"/>
                    <a:gd name="connsiteX40" fmla="*/ 16024409 w 18447968"/>
                    <a:gd name="connsiteY40" fmla="*/ 7433474 h 15946069"/>
                    <a:gd name="connsiteX41" fmla="*/ 16958870 w 18447968"/>
                    <a:gd name="connsiteY41" fmla="*/ 6776350 h 15946069"/>
                    <a:gd name="connsiteX42" fmla="*/ 17911414 w 18447968"/>
                    <a:gd name="connsiteY42" fmla="*/ 6083041 h 15946069"/>
                    <a:gd name="connsiteX43" fmla="*/ 17694370 w 18447968"/>
                    <a:gd name="connsiteY43" fmla="*/ 5570592 h 15946069"/>
                    <a:gd name="connsiteX44" fmla="*/ 17385711 w 18447968"/>
                    <a:gd name="connsiteY44" fmla="*/ 5219213 h 15946069"/>
                    <a:gd name="connsiteX45" fmla="*/ 17637701 w 18447968"/>
                    <a:gd name="connsiteY45" fmla="*/ 4819407 h 15946069"/>
                    <a:gd name="connsiteX46" fmla="*/ 18171858 w 18447968"/>
                    <a:gd name="connsiteY46" fmla="*/ 4701949 h 15946069"/>
                    <a:gd name="connsiteX47" fmla="*/ 18447970 w 18447968"/>
                    <a:gd name="connsiteY47" fmla="*/ 4316604 h 15946069"/>
                    <a:gd name="connsiteX48" fmla="*/ 17814953 w 18447968"/>
                    <a:gd name="connsiteY48" fmla="*/ 4117660 h 15946069"/>
                    <a:gd name="connsiteX49" fmla="*/ 17067422 w 18447968"/>
                    <a:gd name="connsiteY49" fmla="*/ 3472551 h 15946069"/>
                    <a:gd name="connsiteX50" fmla="*/ 16852763 w 18447968"/>
                    <a:gd name="connsiteY50" fmla="*/ 3282076 h 15946069"/>
                    <a:gd name="connsiteX51" fmla="*/ 16161870 w 18447968"/>
                    <a:gd name="connsiteY51" fmla="*/ 4063407 h 15946069"/>
                    <a:gd name="connsiteX52" fmla="*/ 14429201 w 18447968"/>
                    <a:gd name="connsiteY52" fmla="*/ 4027238 h 15946069"/>
                    <a:gd name="connsiteX53" fmla="*/ 13383819 w 18447968"/>
                    <a:gd name="connsiteY53" fmla="*/ 2963756 h 15946069"/>
                    <a:gd name="connsiteX54" fmla="*/ 12493981 w 18447968"/>
                    <a:gd name="connsiteY54" fmla="*/ 2927587 h 15946069"/>
                    <a:gd name="connsiteX55" fmla="*/ 11976717 w 18447968"/>
                    <a:gd name="connsiteY55" fmla="*/ 2139025 h 15946069"/>
                    <a:gd name="connsiteX56" fmla="*/ 11484768 w 18447968"/>
                    <a:gd name="connsiteY56" fmla="*/ 1495155 h 15946069"/>
                    <a:gd name="connsiteX57" fmla="*/ 10830043 w 18447968"/>
                    <a:gd name="connsiteY57" fmla="*/ 1256418 h 15946069"/>
                    <a:gd name="connsiteX58" fmla="*/ 10323633 w 18447968"/>
                    <a:gd name="connsiteY58" fmla="*/ 1220249 h 15946069"/>
                    <a:gd name="connsiteX59" fmla="*/ 9802745 w 18447968"/>
                    <a:gd name="connsiteY59" fmla="*/ 1603676 h 15946069"/>
                    <a:gd name="connsiteX60" fmla="*/ 9223982 w 18447968"/>
                    <a:gd name="connsiteY60" fmla="*/ 1621761 h 15946069"/>
                    <a:gd name="connsiteX61" fmla="*/ 8782678 w 18447968"/>
                    <a:gd name="connsiteY61" fmla="*/ 2171586 h 15946069"/>
                    <a:gd name="connsiteX62" fmla="*/ 8272645 w 18447968"/>
                    <a:gd name="connsiteY62" fmla="*/ 2102856 h 15946069"/>
                    <a:gd name="connsiteX63" fmla="*/ 7853048 w 18447968"/>
                    <a:gd name="connsiteY63" fmla="*/ 2526075 h 15946069"/>
                    <a:gd name="connsiteX64" fmla="*/ 7323799 w 18447968"/>
                    <a:gd name="connsiteY64" fmla="*/ 2632907 h 15946069"/>
                    <a:gd name="connsiteX65" fmla="*/ 6977672 w 18447968"/>
                    <a:gd name="connsiteY65" fmla="*/ 2178817 h 15946069"/>
                    <a:gd name="connsiteX66" fmla="*/ 6594245 w 18447968"/>
                    <a:gd name="connsiteY66" fmla="*/ 2055834 h 15946069"/>
                    <a:gd name="connsiteX67" fmla="*/ 6431470 w 18447968"/>
                    <a:gd name="connsiteY67" fmla="*/ 1314295 h 15946069"/>
                    <a:gd name="connsiteX68" fmla="*/ 5642908 w 18447968"/>
                    <a:gd name="connsiteY68" fmla="*/ 1343233 h 15946069"/>
                    <a:gd name="connsiteX69" fmla="*/ 5150959 w 18447968"/>
                    <a:gd name="connsiteY69" fmla="*/ 1610907 h 15946069"/>
                    <a:gd name="connsiteX70" fmla="*/ 5480133 w 18447968"/>
                    <a:gd name="connsiteY70" fmla="*/ 2167963 h 15946069"/>
                    <a:gd name="connsiteX71" fmla="*/ 4742216 w 18447968"/>
                    <a:gd name="connsiteY71" fmla="*/ 2862495 h 15946069"/>
                    <a:gd name="connsiteX72" fmla="*/ 2658667 w 18447968"/>
                    <a:gd name="connsiteY72" fmla="*/ 0 h 15946069"/>
                    <a:gd name="connsiteX73" fmla="*/ 2658682 w 18447968"/>
                    <a:gd name="connsiteY73" fmla="*/ 1018890 h 15946069"/>
                    <a:gd name="connsiteX74" fmla="*/ 1850829 w 18447968"/>
                    <a:gd name="connsiteY74" fmla="*/ 1730283 h 15946069"/>
                    <a:gd name="connsiteX75" fmla="*/ 1404694 w 18447968"/>
                    <a:gd name="connsiteY75" fmla="*/ 2272862 h 15946069"/>
                    <a:gd name="connsiteX76" fmla="*/ 2351216 w 18447968"/>
                    <a:gd name="connsiteY76" fmla="*/ 3388182 h 15946069"/>
                    <a:gd name="connsiteX77" fmla="*/ 2658682 w 18447968"/>
                    <a:gd name="connsiteY77" fmla="*/ 4286458 h 15946069"/>
                    <a:gd name="connsiteX78" fmla="*/ 1935228 w 18447968"/>
                    <a:gd name="connsiteY78" fmla="*/ 5220918 h 15946069"/>
                    <a:gd name="connsiteX79" fmla="*/ 875281 w 18447968"/>
                    <a:gd name="connsiteY79" fmla="*/ 5166646 h 15946069"/>
                    <a:gd name="connsiteX80" fmla="*/ 0 w 18447968"/>
                    <a:gd name="connsiteY80" fmla="*/ 5890112 h 15946069"/>
                    <a:gd name="connsiteX81" fmla="*/ 72345 w 18447968"/>
                    <a:gd name="connsiteY81" fmla="*/ 6921032 h 15946069"/>
                    <a:gd name="connsiteX82" fmla="*/ 477776 w 18447968"/>
                    <a:gd name="connsiteY82" fmla="*/ 7436569 h 15946069"/>
                    <a:gd name="connsiteX0" fmla="*/ 477776 w 18447968"/>
                    <a:gd name="connsiteY0" fmla="*/ 7436569 h 15946069"/>
                    <a:gd name="connsiteX1" fmla="*/ 271294 w 18447968"/>
                    <a:gd name="connsiteY1" fmla="*/ 8060457 h 15946069"/>
                    <a:gd name="connsiteX2" fmla="*/ 379812 w 18447968"/>
                    <a:gd name="connsiteY2" fmla="*/ 8675382 h 15946069"/>
                    <a:gd name="connsiteX3" fmla="*/ 759624 w 18447968"/>
                    <a:gd name="connsiteY3" fmla="*/ 9217969 h 15946069"/>
                    <a:gd name="connsiteX4" fmla="*/ 687278 w 18447968"/>
                    <a:gd name="connsiteY4" fmla="*/ 9670126 h 15946069"/>
                    <a:gd name="connsiteX5" fmla="*/ 144687 w 18447968"/>
                    <a:gd name="connsiteY5" fmla="*/ 9941420 h 15946069"/>
                    <a:gd name="connsiteX6" fmla="*/ 343643 w 18447968"/>
                    <a:gd name="connsiteY6" fmla="*/ 10592536 h 15946069"/>
                    <a:gd name="connsiteX7" fmla="*/ 940487 w 18447968"/>
                    <a:gd name="connsiteY7" fmla="*/ 10954252 h 15946069"/>
                    <a:gd name="connsiteX8" fmla="*/ 596844 w 18447968"/>
                    <a:gd name="connsiteY8" fmla="*/ 11786221 h 15946069"/>
                    <a:gd name="connsiteX9" fmla="*/ 633017 w 18447968"/>
                    <a:gd name="connsiteY9" fmla="*/ 12780969 h 15946069"/>
                    <a:gd name="connsiteX10" fmla="*/ 198944 w 18447968"/>
                    <a:gd name="connsiteY10" fmla="*/ 13341645 h 15946069"/>
                    <a:gd name="connsiteX11" fmla="*/ 723451 w 18447968"/>
                    <a:gd name="connsiteY11" fmla="*/ 13757629 h 15946069"/>
                    <a:gd name="connsiteX12" fmla="*/ 1640036 w 18447968"/>
                    <a:gd name="connsiteY12" fmla="*/ 13197151 h 15946069"/>
                    <a:gd name="connsiteX13" fmla="*/ 1880971 w 18447968"/>
                    <a:gd name="connsiteY13" fmla="*/ 13395906 h 15946069"/>
                    <a:gd name="connsiteX14" fmla="*/ 2930086 w 18447968"/>
                    <a:gd name="connsiteY14" fmla="*/ 12952832 h 15946069"/>
                    <a:gd name="connsiteX15" fmla="*/ 3828256 w 18447968"/>
                    <a:gd name="connsiteY15" fmla="*/ 13245188 h 15946069"/>
                    <a:gd name="connsiteX16" fmla="*/ 4768739 w 18447968"/>
                    <a:gd name="connsiteY16" fmla="*/ 13040205 h 15946069"/>
                    <a:gd name="connsiteX17" fmla="*/ 5190751 w 18447968"/>
                    <a:gd name="connsiteY17" fmla="*/ 13649115 h 15946069"/>
                    <a:gd name="connsiteX18" fmla="*/ 5932290 w 18447968"/>
                    <a:gd name="connsiteY18" fmla="*/ 13444132 h 15946069"/>
                    <a:gd name="connsiteX19" fmla="*/ 6498992 w 18447968"/>
                    <a:gd name="connsiteY19" fmla="*/ 12991975 h 15946069"/>
                    <a:gd name="connsiteX20" fmla="*/ 7373161 w 18447968"/>
                    <a:gd name="connsiteY20" fmla="*/ 13582800 h 15946069"/>
                    <a:gd name="connsiteX21" fmla="*/ 8512588 w 18447968"/>
                    <a:gd name="connsiteY21" fmla="*/ 13570738 h 15946069"/>
                    <a:gd name="connsiteX22" fmla="*/ 9416903 w 18447968"/>
                    <a:gd name="connsiteY22" fmla="*/ 13281357 h 15946069"/>
                    <a:gd name="connsiteX23" fmla="*/ 9742454 w 18447968"/>
                    <a:gd name="connsiteY23" fmla="*/ 14004811 h 15946069"/>
                    <a:gd name="connsiteX24" fmla="*/ 10080066 w 18447968"/>
                    <a:gd name="connsiteY24" fmla="*/ 14716204 h 15946069"/>
                    <a:gd name="connsiteX25" fmla="*/ 10616683 w 18447968"/>
                    <a:gd name="connsiteY25" fmla="*/ 15358294 h 15946069"/>
                    <a:gd name="connsiteX26" fmla="*/ 11117010 w 18447968"/>
                    <a:gd name="connsiteY26" fmla="*/ 15946069 h 15946069"/>
                    <a:gd name="connsiteX27" fmla="*/ 11593335 w 18447968"/>
                    <a:gd name="connsiteY27" fmla="*/ 15822497 h 15946069"/>
                    <a:gd name="connsiteX28" fmla="*/ 11780218 w 18447968"/>
                    <a:gd name="connsiteY28" fmla="*/ 13579811 h 15946069"/>
                    <a:gd name="connsiteX29" fmla="*/ 11954994 w 18447968"/>
                    <a:gd name="connsiteY29" fmla="*/ 12135890 h 15946069"/>
                    <a:gd name="connsiteX30" fmla="*/ 12196146 w 18447968"/>
                    <a:gd name="connsiteY30" fmla="*/ 11388328 h 15946069"/>
                    <a:gd name="connsiteX31" fmla="*/ 13166775 w 18447968"/>
                    <a:gd name="connsiteY31" fmla="*/ 11707856 h 15946069"/>
                    <a:gd name="connsiteX32" fmla="*/ 14004775 w 18447968"/>
                    <a:gd name="connsiteY32" fmla="*/ 11611395 h 15946069"/>
                    <a:gd name="connsiteX33" fmla="*/ 14939235 w 18447968"/>
                    <a:gd name="connsiteY33" fmla="*/ 11322014 h 15946069"/>
                    <a:gd name="connsiteX34" fmla="*/ 15409477 w 18447968"/>
                    <a:gd name="connsiteY34" fmla="*/ 11882693 h 15946069"/>
                    <a:gd name="connsiteX35" fmla="*/ 15861634 w 18447968"/>
                    <a:gd name="connsiteY35" fmla="*/ 11273783 h 15946069"/>
                    <a:gd name="connsiteX36" fmla="*/ 16413199 w 18447968"/>
                    <a:gd name="connsiteY36" fmla="*/ 10920339 h 15946069"/>
                    <a:gd name="connsiteX37" fmla="*/ 16765948 w 18447968"/>
                    <a:gd name="connsiteY37" fmla="*/ 10200671 h 15946069"/>
                    <a:gd name="connsiteX38" fmla="*/ 16428336 w 18447968"/>
                    <a:gd name="connsiteY38" fmla="*/ 9374732 h 15946069"/>
                    <a:gd name="connsiteX39" fmla="*/ 15946033 w 18447968"/>
                    <a:gd name="connsiteY39" fmla="*/ 8440272 h 15946069"/>
                    <a:gd name="connsiteX40" fmla="*/ 16024409 w 18447968"/>
                    <a:gd name="connsiteY40" fmla="*/ 7433474 h 15946069"/>
                    <a:gd name="connsiteX41" fmla="*/ 16958870 w 18447968"/>
                    <a:gd name="connsiteY41" fmla="*/ 6776350 h 15946069"/>
                    <a:gd name="connsiteX42" fmla="*/ 17911414 w 18447968"/>
                    <a:gd name="connsiteY42" fmla="*/ 6083041 h 15946069"/>
                    <a:gd name="connsiteX43" fmla="*/ 17694370 w 18447968"/>
                    <a:gd name="connsiteY43" fmla="*/ 5570592 h 15946069"/>
                    <a:gd name="connsiteX44" fmla="*/ 17385711 w 18447968"/>
                    <a:gd name="connsiteY44" fmla="*/ 5219213 h 15946069"/>
                    <a:gd name="connsiteX45" fmla="*/ 17637701 w 18447968"/>
                    <a:gd name="connsiteY45" fmla="*/ 4819407 h 15946069"/>
                    <a:gd name="connsiteX46" fmla="*/ 18171858 w 18447968"/>
                    <a:gd name="connsiteY46" fmla="*/ 4701949 h 15946069"/>
                    <a:gd name="connsiteX47" fmla="*/ 18447970 w 18447968"/>
                    <a:gd name="connsiteY47" fmla="*/ 4316604 h 15946069"/>
                    <a:gd name="connsiteX48" fmla="*/ 17814953 w 18447968"/>
                    <a:gd name="connsiteY48" fmla="*/ 4117660 h 15946069"/>
                    <a:gd name="connsiteX49" fmla="*/ 17067422 w 18447968"/>
                    <a:gd name="connsiteY49" fmla="*/ 3472551 h 15946069"/>
                    <a:gd name="connsiteX50" fmla="*/ 16852763 w 18447968"/>
                    <a:gd name="connsiteY50" fmla="*/ 3282076 h 15946069"/>
                    <a:gd name="connsiteX51" fmla="*/ 14429201 w 18447968"/>
                    <a:gd name="connsiteY51" fmla="*/ 4027238 h 15946069"/>
                    <a:gd name="connsiteX52" fmla="*/ 13383819 w 18447968"/>
                    <a:gd name="connsiteY52" fmla="*/ 2963756 h 15946069"/>
                    <a:gd name="connsiteX53" fmla="*/ 12493981 w 18447968"/>
                    <a:gd name="connsiteY53" fmla="*/ 2927587 h 15946069"/>
                    <a:gd name="connsiteX54" fmla="*/ 11976717 w 18447968"/>
                    <a:gd name="connsiteY54" fmla="*/ 2139025 h 15946069"/>
                    <a:gd name="connsiteX55" fmla="*/ 11484768 w 18447968"/>
                    <a:gd name="connsiteY55" fmla="*/ 1495155 h 15946069"/>
                    <a:gd name="connsiteX56" fmla="*/ 10830043 w 18447968"/>
                    <a:gd name="connsiteY56" fmla="*/ 1256418 h 15946069"/>
                    <a:gd name="connsiteX57" fmla="*/ 10323633 w 18447968"/>
                    <a:gd name="connsiteY57" fmla="*/ 1220249 h 15946069"/>
                    <a:gd name="connsiteX58" fmla="*/ 9802745 w 18447968"/>
                    <a:gd name="connsiteY58" fmla="*/ 1603676 h 15946069"/>
                    <a:gd name="connsiteX59" fmla="*/ 9223982 w 18447968"/>
                    <a:gd name="connsiteY59" fmla="*/ 1621761 h 15946069"/>
                    <a:gd name="connsiteX60" fmla="*/ 8782678 w 18447968"/>
                    <a:gd name="connsiteY60" fmla="*/ 2171586 h 15946069"/>
                    <a:gd name="connsiteX61" fmla="*/ 8272645 w 18447968"/>
                    <a:gd name="connsiteY61" fmla="*/ 2102856 h 15946069"/>
                    <a:gd name="connsiteX62" fmla="*/ 7853048 w 18447968"/>
                    <a:gd name="connsiteY62" fmla="*/ 2526075 h 15946069"/>
                    <a:gd name="connsiteX63" fmla="*/ 7323799 w 18447968"/>
                    <a:gd name="connsiteY63" fmla="*/ 2632907 h 15946069"/>
                    <a:gd name="connsiteX64" fmla="*/ 6977672 w 18447968"/>
                    <a:gd name="connsiteY64" fmla="*/ 2178817 h 15946069"/>
                    <a:gd name="connsiteX65" fmla="*/ 6594245 w 18447968"/>
                    <a:gd name="connsiteY65" fmla="*/ 2055834 h 15946069"/>
                    <a:gd name="connsiteX66" fmla="*/ 6431470 w 18447968"/>
                    <a:gd name="connsiteY66" fmla="*/ 1314295 h 15946069"/>
                    <a:gd name="connsiteX67" fmla="*/ 5642908 w 18447968"/>
                    <a:gd name="connsiteY67" fmla="*/ 1343233 h 15946069"/>
                    <a:gd name="connsiteX68" fmla="*/ 5150959 w 18447968"/>
                    <a:gd name="connsiteY68" fmla="*/ 1610907 h 15946069"/>
                    <a:gd name="connsiteX69" fmla="*/ 5480133 w 18447968"/>
                    <a:gd name="connsiteY69" fmla="*/ 2167963 h 15946069"/>
                    <a:gd name="connsiteX70" fmla="*/ 4742216 w 18447968"/>
                    <a:gd name="connsiteY70" fmla="*/ 2862495 h 15946069"/>
                    <a:gd name="connsiteX71" fmla="*/ 2658667 w 18447968"/>
                    <a:gd name="connsiteY71" fmla="*/ 0 h 15946069"/>
                    <a:gd name="connsiteX72" fmla="*/ 2658682 w 18447968"/>
                    <a:gd name="connsiteY72" fmla="*/ 1018890 h 15946069"/>
                    <a:gd name="connsiteX73" fmla="*/ 1850829 w 18447968"/>
                    <a:gd name="connsiteY73" fmla="*/ 1730283 h 15946069"/>
                    <a:gd name="connsiteX74" fmla="*/ 1404694 w 18447968"/>
                    <a:gd name="connsiteY74" fmla="*/ 2272862 h 15946069"/>
                    <a:gd name="connsiteX75" fmla="*/ 2351216 w 18447968"/>
                    <a:gd name="connsiteY75" fmla="*/ 3388182 h 15946069"/>
                    <a:gd name="connsiteX76" fmla="*/ 2658682 w 18447968"/>
                    <a:gd name="connsiteY76" fmla="*/ 4286458 h 15946069"/>
                    <a:gd name="connsiteX77" fmla="*/ 1935228 w 18447968"/>
                    <a:gd name="connsiteY77" fmla="*/ 5220918 h 15946069"/>
                    <a:gd name="connsiteX78" fmla="*/ 875281 w 18447968"/>
                    <a:gd name="connsiteY78" fmla="*/ 5166646 h 15946069"/>
                    <a:gd name="connsiteX79" fmla="*/ 0 w 18447968"/>
                    <a:gd name="connsiteY79" fmla="*/ 5890112 h 15946069"/>
                    <a:gd name="connsiteX80" fmla="*/ 72345 w 18447968"/>
                    <a:gd name="connsiteY80" fmla="*/ 6921032 h 15946069"/>
                    <a:gd name="connsiteX81" fmla="*/ 477776 w 18447968"/>
                    <a:gd name="connsiteY81" fmla="*/ 7436569 h 15946069"/>
                    <a:gd name="connsiteX0" fmla="*/ 477776 w 18447968"/>
                    <a:gd name="connsiteY0" fmla="*/ 7436569 h 15946069"/>
                    <a:gd name="connsiteX1" fmla="*/ 271294 w 18447968"/>
                    <a:gd name="connsiteY1" fmla="*/ 8060457 h 15946069"/>
                    <a:gd name="connsiteX2" fmla="*/ 379812 w 18447968"/>
                    <a:gd name="connsiteY2" fmla="*/ 8675382 h 15946069"/>
                    <a:gd name="connsiteX3" fmla="*/ 759624 w 18447968"/>
                    <a:gd name="connsiteY3" fmla="*/ 9217969 h 15946069"/>
                    <a:gd name="connsiteX4" fmla="*/ 687278 w 18447968"/>
                    <a:gd name="connsiteY4" fmla="*/ 9670126 h 15946069"/>
                    <a:gd name="connsiteX5" fmla="*/ 144687 w 18447968"/>
                    <a:gd name="connsiteY5" fmla="*/ 9941420 h 15946069"/>
                    <a:gd name="connsiteX6" fmla="*/ 343643 w 18447968"/>
                    <a:gd name="connsiteY6" fmla="*/ 10592536 h 15946069"/>
                    <a:gd name="connsiteX7" fmla="*/ 940487 w 18447968"/>
                    <a:gd name="connsiteY7" fmla="*/ 10954252 h 15946069"/>
                    <a:gd name="connsiteX8" fmla="*/ 596844 w 18447968"/>
                    <a:gd name="connsiteY8" fmla="*/ 11786221 h 15946069"/>
                    <a:gd name="connsiteX9" fmla="*/ 633017 w 18447968"/>
                    <a:gd name="connsiteY9" fmla="*/ 12780969 h 15946069"/>
                    <a:gd name="connsiteX10" fmla="*/ 198944 w 18447968"/>
                    <a:gd name="connsiteY10" fmla="*/ 13341645 h 15946069"/>
                    <a:gd name="connsiteX11" fmla="*/ 723451 w 18447968"/>
                    <a:gd name="connsiteY11" fmla="*/ 13757629 h 15946069"/>
                    <a:gd name="connsiteX12" fmla="*/ 1640036 w 18447968"/>
                    <a:gd name="connsiteY12" fmla="*/ 13197151 h 15946069"/>
                    <a:gd name="connsiteX13" fmla="*/ 1880971 w 18447968"/>
                    <a:gd name="connsiteY13" fmla="*/ 13395906 h 15946069"/>
                    <a:gd name="connsiteX14" fmla="*/ 2930086 w 18447968"/>
                    <a:gd name="connsiteY14" fmla="*/ 12952832 h 15946069"/>
                    <a:gd name="connsiteX15" fmla="*/ 3828256 w 18447968"/>
                    <a:gd name="connsiteY15" fmla="*/ 13245188 h 15946069"/>
                    <a:gd name="connsiteX16" fmla="*/ 4768739 w 18447968"/>
                    <a:gd name="connsiteY16" fmla="*/ 13040205 h 15946069"/>
                    <a:gd name="connsiteX17" fmla="*/ 5190751 w 18447968"/>
                    <a:gd name="connsiteY17" fmla="*/ 13649115 h 15946069"/>
                    <a:gd name="connsiteX18" fmla="*/ 5932290 w 18447968"/>
                    <a:gd name="connsiteY18" fmla="*/ 13444132 h 15946069"/>
                    <a:gd name="connsiteX19" fmla="*/ 6498992 w 18447968"/>
                    <a:gd name="connsiteY19" fmla="*/ 12991975 h 15946069"/>
                    <a:gd name="connsiteX20" fmla="*/ 7373161 w 18447968"/>
                    <a:gd name="connsiteY20" fmla="*/ 13582800 h 15946069"/>
                    <a:gd name="connsiteX21" fmla="*/ 8512588 w 18447968"/>
                    <a:gd name="connsiteY21" fmla="*/ 13570738 h 15946069"/>
                    <a:gd name="connsiteX22" fmla="*/ 9416903 w 18447968"/>
                    <a:gd name="connsiteY22" fmla="*/ 13281357 h 15946069"/>
                    <a:gd name="connsiteX23" fmla="*/ 9742454 w 18447968"/>
                    <a:gd name="connsiteY23" fmla="*/ 14004811 h 15946069"/>
                    <a:gd name="connsiteX24" fmla="*/ 10080066 w 18447968"/>
                    <a:gd name="connsiteY24" fmla="*/ 14716204 h 15946069"/>
                    <a:gd name="connsiteX25" fmla="*/ 10616683 w 18447968"/>
                    <a:gd name="connsiteY25" fmla="*/ 15358294 h 15946069"/>
                    <a:gd name="connsiteX26" fmla="*/ 11117010 w 18447968"/>
                    <a:gd name="connsiteY26" fmla="*/ 15946069 h 15946069"/>
                    <a:gd name="connsiteX27" fmla="*/ 11593335 w 18447968"/>
                    <a:gd name="connsiteY27" fmla="*/ 15822497 h 15946069"/>
                    <a:gd name="connsiteX28" fmla="*/ 11780218 w 18447968"/>
                    <a:gd name="connsiteY28" fmla="*/ 13579811 h 15946069"/>
                    <a:gd name="connsiteX29" fmla="*/ 11954994 w 18447968"/>
                    <a:gd name="connsiteY29" fmla="*/ 12135890 h 15946069"/>
                    <a:gd name="connsiteX30" fmla="*/ 12196146 w 18447968"/>
                    <a:gd name="connsiteY30" fmla="*/ 11388328 h 15946069"/>
                    <a:gd name="connsiteX31" fmla="*/ 13166775 w 18447968"/>
                    <a:gd name="connsiteY31" fmla="*/ 11707856 h 15946069"/>
                    <a:gd name="connsiteX32" fmla="*/ 14004775 w 18447968"/>
                    <a:gd name="connsiteY32" fmla="*/ 11611395 h 15946069"/>
                    <a:gd name="connsiteX33" fmla="*/ 14939235 w 18447968"/>
                    <a:gd name="connsiteY33" fmla="*/ 11322014 h 15946069"/>
                    <a:gd name="connsiteX34" fmla="*/ 15409477 w 18447968"/>
                    <a:gd name="connsiteY34" fmla="*/ 11882693 h 15946069"/>
                    <a:gd name="connsiteX35" fmla="*/ 15861634 w 18447968"/>
                    <a:gd name="connsiteY35" fmla="*/ 11273783 h 15946069"/>
                    <a:gd name="connsiteX36" fmla="*/ 16413199 w 18447968"/>
                    <a:gd name="connsiteY36" fmla="*/ 10920339 h 15946069"/>
                    <a:gd name="connsiteX37" fmla="*/ 16765948 w 18447968"/>
                    <a:gd name="connsiteY37" fmla="*/ 10200671 h 15946069"/>
                    <a:gd name="connsiteX38" fmla="*/ 16428336 w 18447968"/>
                    <a:gd name="connsiteY38" fmla="*/ 9374732 h 15946069"/>
                    <a:gd name="connsiteX39" fmla="*/ 15946033 w 18447968"/>
                    <a:gd name="connsiteY39" fmla="*/ 8440272 h 15946069"/>
                    <a:gd name="connsiteX40" fmla="*/ 16024409 w 18447968"/>
                    <a:gd name="connsiteY40" fmla="*/ 7433474 h 15946069"/>
                    <a:gd name="connsiteX41" fmla="*/ 16958870 w 18447968"/>
                    <a:gd name="connsiteY41" fmla="*/ 6776350 h 15946069"/>
                    <a:gd name="connsiteX42" fmla="*/ 17911414 w 18447968"/>
                    <a:gd name="connsiteY42" fmla="*/ 6083041 h 15946069"/>
                    <a:gd name="connsiteX43" fmla="*/ 17694370 w 18447968"/>
                    <a:gd name="connsiteY43" fmla="*/ 5570592 h 15946069"/>
                    <a:gd name="connsiteX44" fmla="*/ 17385711 w 18447968"/>
                    <a:gd name="connsiteY44" fmla="*/ 5219213 h 15946069"/>
                    <a:gd name="connsiteX45" fmla="*/ 17637701 w 18447968"/>
                    <a:gd name="connsiteY45" fmla="*/ 4819407 h 15946069"/>
                    <a:gd name="connsiteX46" fmla="*/ 18171858 w 18447968"/>
                    <a:gd name="connsiteY46" fmla="*/ 4701949 h 15946069"/>
                    <a:gd name="connsiteX47" fmla="*/ 18447970 w 18447968"/>
                    <a:gd name="connsiteY47" fmla="*/ 4316604 h 15946069"/>
                    <a:gd name="connsiteX48" fmla="*/ 17814953 w 18447968"/>
                    <a:gd name="connsiteY48" fmla="*/ 4117660 h 15946069"/>
                    <a:gd name="connsiteX49" fmla="*/ 16852763 w 18447968"/>
                    <a:gd name="connsiteY49" fmla="*/ 3282076 h 15946069"/>
                    <a:gd name="connsiteX50" fmla="*/ 14429201 w 18447968"/>
                    <a:gd name="connsiteY50" fmla="*/ 4027238 h 15946069"/>
                    <a:gd name="connsiteX51" fmla="*/ 13383819 w 18447968"/>
                    <a:gd name="connsiteY51" fmla="*/ 2963756 h 15946069"/>
                    <a:gd name="connsiteX52" fmla="*/ 12493981 w 18447968"/>
                    <a:gd name="connsiteY52" fmla="*/ 2927587 h 15946069"/>
                    <a:gd name="connsiteX53" fmla="*/ 11976717 w 18447968"/>
                    <a:gd name="connsiteY53" fmla="*/ 2139025 h 15946069"/>
                    <a:gd name="connsiteX54" fmla="*/ 11484768 w 18447968"/>
                    <a:gd name="connsiteY54" fmla="*/ 1495155 h 15946069"/>
                    <a:gd name="connsiteX55" fmla="*/ 10830043 w 18447968"/>
                    <a:gd name="connsiteY55" fmla="*/ 1256418 h 15946069"/>
                    <a:gd name="connsiteX56" fmla="*/ 10323633 w 18447968"/>
                    <a:gd name="connsiteY56" fmla="*/ 1220249 h 15946069"/>
                    <a:gd name="connsiteX57" fmla="*/ 9802745 w 18447968"/>
                    <a:gd name="connsiteY57" fmla="*/ 1603676 h 15946069"/>
                    <a:gd name="connsiteX58" fmla="*/ 9223982 w 18447968"/>
                    <a:gd name="connsiteY58" fmla="*/ 1621761 h 15946069"/>
                    <a:gd name="connsiteX59" fmla="*/ 8782678 w 18447968"/>
                    <a:gd name="connsiteY59" fmla="*/ 2171586 h 15946069"/>
                    <a:gd name="connsiteX60" fmla="*/ 8272645 w 18447968"/>
                    <a:gd name="connsiteY60" fmla="*/ 2102856 h 15946069"/>
                    <a:gd name="connsiteX61" fmla="*/ 7853048 w 18447968"/>
                    <a:gd name="connsiteY61" fmla="*/ 2526075 h 15946069"/>
                    <a:gd name="connsiteX62" fmla="*/ 7323799 w 18447968"/>
                    <a:gd name="connsiteY62" fmla="*/ 2632907 h 15946069"/>
                    <a:gd name="connsiteX63" fmla="*/ 6977672 w 18447968"/>
                    <a:gd name="connsiteY63" fmla="*/ 2178817 h 15946069"/>
                    <a:gd name="connsiteX64" fmla="*/ 6594245 w 18447968"/>
                    <a:gd name="connsiteY64" fmla="*/ 2055834 h 15946069"/>
                    <a:gd name="connsiteX65" fmla="*/ 6431470 w 18447968"/>
                    <a:gd name="connsiteY65" fmla="*/ 1314295 h 15946069"/>
                    <a:gd name="connsiteX66" fmla="*/ 5642908 w 18447968"/>
                    <a:gd name="connsiteY66" fmla="*/ 1343233 h 15946069"/>
                    <a:gd name="connsiteX67" fmla="*/ 5150959 w 18447968"/>
                    <a:gd name="connsiteY67" fmla="*/ 1610907 h 15946069"/>
                    <a:gd name="connsiteX68" fmla="*/ 5480133 w 18447968"/>
                    <a:gd name="connsiteY68" fmla="*/ 2167963 h 15946069"/>
                    <a:gd name="connsiteX69" fmla="*/ 4742216 w 18447968"/>
                    <a:gd name="connsiteY69" fmla="*/ 2862495 h 15946069"/>
                    <a:gd name="connsiteX70" fmla="*/ 2658667 w 18447968"/>
                    <a:gd name="connsiteY70" fmla="*/ 0 h 15946069"/>
                    <a:gd name="connsiteX71" fmla="*/ 2658682 w 18447968"/>
                    <a:gd name="connsiteY71" fmla="*/ 1018890 h 15946069"/>
                    <a:gd name="connsiteX72" fmla="*/ 1850829 w 18447968"/>
                    <a:gd name="connsiteY72" fmla="*/ 1730283 h 15946069"/>
                    <a:gd name="connsiteX73" fmla="*/ 1404694 w 18447968"/>
                    <a:gd name="connsiteY73" fmla="*/ 2272862 h 15946069"/>
                    <a:gd name="connsiteX74" fmla="*/ 2351216 w 18447968"/>
                    <a:gd name="connsiteY74" fmla="*/ 3388182 h 15946069"/>
                    <a:gd name="connsiteX75" fmla="*/ 2658682 w 18447968"/>
                    <a:gd name="connsiteY75" fmla="*/ 4286458 h 15946069"/>
                    <a:gd name="connsiteX76" fmla="*/ 1935228 w 18447968"/>
                    <a:gd name="connsiteY76" fmla="*/ 5220918 h 15946069"/>
                    <a:gd name="connsiteX77" fmla="*/ 875281 w 18447968"/>
                    <a:gd name="connsiteY77" fmla="*/ 5166646 h 15946069"/>
                    <a:gd name="connsiteX78" fmla="*/ 0 w 18447968"/>
                    <a:gd name="connsiteY78" fmla="*/ 5890112 h 15946069"/>
                    <a:gd name="connsiteX79" fmla="*/ 72345 w 18447968"/>
                    <a:gd name="connsiteY79" fmla="*/ 6921032 h 15946069"/>
                    <a:gd name="connsiteX80" fmla="*/ 477776 w 18447968"/>
                    <a:gd name="connsiteY8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5861634 w 18171859"/>
                    <a:gd name="connsiteY35" fmla="*/ 11273783 h 15946069"/>
                    <a:gd name="connsiteX36" fmla="*/ 16413199 w 18171859"/>
                    <a:gd name="connsiteY36" fmla="*/ 10920339 h 15946069"/>
                    <a:gd name="connsiteX37" fmla="*/ 16765948 w 18171859"/>
                    <a:gd name="connsiteY37" fmla="*/ 10200671 h 15946069"/>
                    <a:gd name="connsiteX38" fmla="*/ 16428336 w 18171859"/>
                    <a:gd name="connsiteY38" fmla="*/ 9374732 h 15946069"/>
                    <a:gd name="connsiteX39" fmla="*/ 15946033 w 18171859"/>
                    <a:gd name="connsiteY39" fmla="*/ 8440272 h 15946069"/>
                    <a:gd name="connsiteX40" fmla="*/ 16024409 w 18171859"/>
                    <a:gd name="connsiteY40" fmla="*/ 7433474 h 15946069"/>
                    <a:gd name="connsiteX41" fmla="*/ 16958870 w 18171859"/>
                    <a:gd name="connsiteY41" fmla="*/ 6776350 h 15946069"/>
                    <a:gd name="connsiteX42" fmla="*/ 17911414 w 18171859"/>
                    <a:gd name="connsiteY42" fmla="*/ 6083041 h 15946069"/>
                    <a:gd name="connsiteX43" fmla="*/ 17694370 w 18171859"/>
                    <a:gd name="connsiteY43" fmla="*/ 5570592 h 15946069"/>
                    <a:gd name="connsiteX44" fmla="*/ 17385711 w 18171859"/>
                    <a:gd name="connsiteY44" fmla="*/ 5219213 h 15946069"/>
                    <a:gd name="connsiteX45" fmla="*/ 17637701 w 18171859"/>
                    <a:gd name="connsiteY45" fmla="*/ 4819407 h 15946069"/>
                    <a:gd name="connsiteX46" fmla="*/ 18171858 w 18171859"/>
                    <a:gd name="connsiteY46" fmla="*/ 4701949 h 15946069"/>
                    <a:gd name="connsiteX47" fmla="*/ 17814953 w 18171859"/>
                    <a:gd name="connsiteY47" fmla="*/ 4117660 h 15946069"/>
                    <a:gd name="connsiteX48" fmla="*/ 16852763 w 18171859"/>
                    <a:gd name="connsiteY48" fmla="*/ 3282076 h 15946069"/>
                    <a:gd name="connsiteX49" fmla="*/ 14429201 w 18171859"/>
                    <a:gd name="connsiteY49" fmla="*/ 4027238 h 15946069"/>
                    <a:gd name="connsiteX50" fmla="*/ 13383819 w 18171859"/>
                    <a:gd name="connsiteY50" fmla="*/ 2963756 h 15946069"/>
                    <a:gd name="connsiteX51" fmla="*/ 12493981 w 18171859"/>
                    <a:gd name="connsiteY51" fmla="*/ 2927587 h 15946069"/>
                    <a:gd name="connsiteX52" fmla="*/ 11976717 w 18171859"/>
                    <a:gd name="connsiteY52" fmla="*/ 2139025 h 15946069"/>
                    <a:gd name="connsiteX53" fmla="*/ 11484768 w 18171859"/>
                    <a:gd name="connsiteY53" fmla="*/ 1495155 h 15946069"/>
                    <a:gd name="connsiteX54" fmla="*/ 10830043 w 18171859"/>
                    <a:gd name="connsiteY54" fmla="*/ 1256418 h 15946069"/>
                    <a:gd name="connsiteX55" fmla="*/ 10323633 w 18171859"/>
                    <a:gd name="connsiteY55" fmla="*/ 1220249 h 15946069"/>
                    <a:gd name="connsiteX56" fmla="*/ 9802745 w 18171859"/>
                    <a:gd name="connsiteY56" fmla="*/ 1603676 h 15946069"/>
                    <a:gd name="connsiteX57" fmla="*/ 9223982 w 18171859"/>
                    <a:gd name="connsiteY57" fmla="*/ 1621761 h 15946069"/>
                    <a:gd name="connsiteX58" fmla="*/ 8782678 w 18171859"/>
                    <a:gd name="connsiteY58" fmla="*/ 2171586 h 15946069"/>
                    <a:gd name="connsiteX59" fmla="*/ 8272645 w 18171859"/>
                    <a:gd name="connsiteY59" fmla="*/ 2102856 h 15946069"/>
                    <a:gd name="connsiteX60" fmla="*/ 7853048 w 18171859"/>
                    <a:gd name="connsiteY60" fmla="*/ 2526075 h 15946069"/>
                    <a:gd name="connsiteX61" fmla="*/ 7323799 w 18171859"/>
                    <a:gd name="connsiteY61" fmla="*/ 2632907 h 15946069"/>
                    <a:gd name="connsiteX62" fmla="*/ 6977672 w 18171859"/>
                    <a:gd name="connsiteY62" fmla="*/ 2178817 h 15946069"/>
                    <a:gd name="connsiteX63" fmla="*/ 6594245 w 18171859"/>
                    <a:gd name="connsiteY63" fmla="*/ 2055834 h 15946069"/>
                    <a:gd name="connsiteX64" fmla="*/ 6431470 w 18171859"/>
                    <a:gd name="connsiteY64" fmla="*/ 1314295 h 15946069"/>
                    <a:gd name="connsiteX65" fmla="*/ 5642908 w 18171859"/>
                    <a:gd name="connsiteY65" fmla="*/ 1343233 h 15946069"/>
                    <a:gd name="connsiteX66" fmla="*/ 5150959 w 18171859"/>
                    <a:gd name="connsiteY66" fmla="*/ 1610907 h 15946069"/>
                    <a:gd name="connsiteX67" fmla="*/ 5480133 w 18171859"/>
                    <a:gd name="connsiteY67" fmla="*/ 2167963 h 15946069"/>
                    <a:gd name="connsiteX68" fmla="*/ 4742216 w 18171859"/>
                    <a:gd name="connsiteY68" fmla="*/ 2862495 h 15946069"/>
                    <a:gd name="connsiteX69" fmla="*/ 2658667 w 18171859"/>
                    <a:gd name="connsiteY69" fmla="*/ 0 h 15946069"/>
                    <a:gd name="connsiteX70" fmla="*/ 2658682 w 18171859"/>
                    <a:gd name="connsiteY70" fmla="*/ 1018890 h 15946069"/>
                    <a:gd name="connsiteX71" fmla="*/ 1850829 w 18171859"/>
                    <a:gd name="connsiteY71" fmla="*/ 1730283 h 15946069"/>
                    <a:gd name="connsiteX72" fmla="*/ 1404694 w 18171859"/>
                    <a:gd name="connsiteY72" fmla="*/ 2272862 h 15946069"/>
                    <a:gd name="connsiteX73" fmla="*/ 2351216 w 18171859"/>
                    <a:gd name="connsiteY73" fmla="*/ 3388182 h 15946069"/>
                    <a:gd name="connsiteX74" fmla="*/ 2658682 w 18171859"/>
                    <a:gd name="connsiteY74" fmla="*/ 4286458 h 15946069"/>
                    <a:gd name="connsiteX75" fmla="*/ 1935228 w 18171859"/>
                    <a:gd name="connsiteY75" fmla="*/ 5220918 h 15946069"/>
                    <a:gd name="connsiteX76" fmla="*/ 875281 w 18171859"/>
                    <a:gd name="connsiteY76" fmla="*/ 5166646 h 15946069"/>
                    <a:gd name="connsiteX77" fmla="*/ 0 w 18171859"/>
                    <a:gd name="connsiteY77" fmla="*/ 5890112 h 15946069"/>
                    <a:gd name="connsiteX78" fmla="*/ 72345 w 18171859"/>
                    <a:gd name="connsiteY78" fmla="*/ 6921032 h 15946069"/>
                    <a:gd name="connsiteX79" fmla="*/ 477776 w 18171859"/>
                    <a:gd name="connsiteY79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5861634 w 18171859"/>
                    <a:gd name="connsiteY35" fmla="*/ 11273783 h 15946069"/>
                    <a:gd name="connsiteX36" fmla="*/ 16413199 w 18171859"/>
                    <a:gd name="connsiteY36" fmla="*/ 10920339 h 15946069"/>
                    <a:gd name="connsiteX37" fmla="*/ 16765948 w 18171859"/>
                    <a:gd name="connsiteY37" fmla="*/ 10200671 h 15946069"/>
                    <a:gd name="connsiteX38" fmla="*/ 16428336 w 18171859"/>
                    <a:gd name="connsiteY38" fmla="*/ 9374732 h 15946069"/>
                    <a:gd name="connsiteX39" fmla="*/ 15946033 w 18171859"/>
                    <a:gd name="connsiteY39" fmla="*/ 8440272 h 15946069"/>
                    <a:gd name="connsiteX40" fmla="*/ 16024409 w 18171859"/>
                    <a:gd name="connsiteY40" fmla="*/ 7433474 h 15946069"/>
                    <a:gd name="connsiteX41" fmla="*/ 16958870 w 18171859"/>
                    <a:gd name="connsiteY41" fmla="*/ 6776350 h 15946069"/>
                    <a:gd name="connsiteX42" fmla="*/ 17911414 w 18171859"/>
                    <a:gd name="connsiteY42" fmla="*/ 6083041 h 15946069"/>
                    <a:gd name="connsiteX43" fmla="*/ 17694370 w 18171859"/>
                    <a:gd name="connsiteY43" fmla="*/ 5570592 h 15946069"/>
                    <a:gd name="connsiteX44" fmla="*/ 17385711 w 18171859"/>
                    <a:gd name="connsiteY44" fmla="*/ 5219213 h 15946069"/>
                    <a:gd name="connsiteX45" fmla="*/ 18171858 w 18171859"/>
                    <a:gd name="connsiteY45" fmla="*/ 4701949 h 15946069"/>
                    <a:gd name="connsiteX46" fmla="*/ 17814953 w 18171859"/>
                    <a:gd name="connsiteY46" fmla="*/ 4117660 h 15946069"/>
                    <a:gd name="connsiteX47" fmla="*/ 16852763 w 18171859"/>
                    <a:gd name="connsiteY47" fmla="*/ 3282076 h 15946069"/>
                    <a:gd name="connsiteX48" fmla="*/ 14429201 w 18171859"/>
                    <a:gd name="connsiteY48" fmla="*/ 4027238 h 15946069"/>
                    <a:gd name="connsiteX49" fmla="*/ 13383819 w 18171859"/>
                    <a:gd name="connsiteY49" fmla="*/ 2963756 h 15946069"/>
                    <a:gd name="connsiteX50" fmla="*/ 12493981 w 18171859"/>
                    <a:gd name="connsiteY50" fmla="*/ 2927587 h 15946069"/>
                    <a:gd name="connsiteX51" fmla="*/ 11976717 w 18171859"/>
                    <a:gd name="connsiteY51" fmla="*/ 2139025 h 15946069"/>
                    <a:gd name="connsiteX52" fmla="*/ 11484768 w 18171859"/>
                    <a:gd name="connsiteY52" fmla="*/ 1495155 h 15946069"/>
                    <a:gd name="connsiteX53" fmla="*/ 10830043 w 18171859"/>
                    <a:gd name="connsiteY53" fmla="*/ 1256418 h 15946069"/>
                    <a:gd name="connsiteX54" fmla="*/ 10323633 w 18171859"/>
                    <a:gd name="connsiteY54" fmla="*/ 1220249 h 15946069"/>
                    <a:gd name="connsiteX55" fmla="*/ 9802745 w 18171859"/>
                    <a:gd name="connsiteY55" fmla="*/ 1603676 h 15946069"/>
                    <a:gd name="connsiteX56" fmla="*/ 9223982 w 18171859"/>
                    <a:gd name="connsiteY56" fmla="*/ 1621761 h 15946069"/>
                    <a:gd name="connsiteX57" fmla="*/ 8782678 w 18171859"/>
                    <a:gd name="connsiteY57" fmla="*/ 2171586 h 15946069"/>
                    <a:gd name="connsiteX58" fmla="*/ 8272645 w 18171859"/>
                    <a:gd name="connsiteY58" fmla="*/ 2102856 h 15946069"/>
                    <a:gd name="connsiteX59" fmla="*/ 7853048 w 18171859"/>
                    <a:gd name="connsiteY59" fmla="*/ 2526075 h 15946069"/>
                    <a:gd name="connsiteX60" fmla="*/ 7323799 w 18171859"/>
                    <a:gd name="connsiteY60" fmla="*/ 2632907 h 15946069"/>
                    <a:gd name="connsiteX61" fmla="*/ 6977672 w 18171859"/>
                    <a:gd name="connsiteY61" fmla="*/ 2178817 h 15946069"/>
                    <a:gd name="connsiteX62" fmla="*/ 6594245 w 18171859"/>
                    <a:gd name="connsiteY62" fmla="*/ 2055834 h 15946069"/>
                    <a:gd name="connsiteX63" fmla="*/ 6431470 w 18171859"/>
                    <a:gd name="connsiteY63" fmla="*/ 1314295 h 15946069"/>
                    <a:gd name="connsiteX64" fmla="*/ 5642908 w 18171859"/>
                    <a:gd name="connsiteY64" fmla="*/ 1343233 h 15946069"/>
                    <a:gd name="connsiteX65" fmla="*/ 5150959 w 18171859"/>
                    <a:gd name="connsiteY65" fmla="*/ 1610907 h 15946069"/>
                    <a:gd name="connsiteX66" fmla="*/ 5480133 w 18171859"/>
                    <a:gd name="connsiteY66" fmla="*/ 2167963 h 15946069"/>
                    <a:gd name="connsiteX67" fmla="*/ 4742216 w 18171859"/>
                    <a:gd name="connsiteY67" fmla="*/ 2862495 h 15946069"/>
                    <a:gd name="connsiteX68" fmla="*/ 2658667 w 18171859"/>
                    <a:gd name="connsiteY68" fmla="*/ 0 h 15946069"/>
                    <a:gd name="connsiteX69" fmla="*/ 2658682 w 18171859"/>
                    <a:gd name="connsiteY69" fmla="*/ 1018890 h 15946069"/>
                    <a:gd name="connsiteX70" fmla="*/ 1850829 w 18171859"/>
                    <a:gd name="connsiteY70" fmla="*/ 1730283 h 15946069"/>
                    <a:gd name="connsiteX71" fmla="*/ 1404694 w 18171859"/>
                    <a:gd name="connsiteY71" fmla="*/ 2272862 h 15946069"/>
                    <a:gd name="connsiteX72" fmla="*/ 2351216 w 18171859"/>
                    <a:gd name="connsiteY72" fmla="*/ 3388182 h 15946069"/>
                    <a:gd name="connsiteX73" fmla="*/ 2658682 w 18171859"/>
                    <a:gd name="connsiteY73" fmla="*/ 4286458 h 15946069"/>
                    <a:gd name="connsiteX74" fmla="*/ 1935228 w 18171859"/>
                    <a:gd name="connsiteY74" fmla="*/ 5220918 h 15946069"/>
                    <a:gd name="connsiteX75" fmla="*/ 875281 w 18171859"/>
                    <a:gd name="connsiteY75" fmla="*/ 5166646 h 15946069"/>
                    <a:gd name="connsiteX76" fmla="*/ 0 w 18171859"/>
                    <a:gd name="connsiteY76" fmla="*/ 5890112 h 15946069"/>
                    <a:gd name="connsiteX77" fmla="*/ 72345 w 18171859"/>
                    <a:gd name="connsiteY77" fmla="*/ 6921032 h 15946069"/>
                    <a:gd name="connsiteX78" fmla="*/ 477776 w 18171859"/>
                    <a:gd name="connsiteY78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5861634 w 18171859"/>
                    <a:gd name="connsiteY35" fmla="*/ 11273783 h 15946069"/>
                    <a:gd name="connsiteX36" fmla="*/ 16413199 w 18171859"/>
                    <a:gd name="connsiteY36" fmla="*/ 10920339 h 15946069"/>
                    <a:gd name="connsiteX37" fmla="*/ 16765948 w 18171859"/>
                    <a:gd name="connsiteY37" fmla="*/ 10200671 h 15946069"/>
                    <a:gd name="connsiteX38" fmla="*/ 16428336 w 18171859"/>
                    <a:gd name="connsiteY38" fmla="*/ 9374732 h 15946069"/>
                    <a:gd name="connsiteX39" fmla="*/ 15946033 w 18171859"/>
                    <a:gd name="connsiteY39" fmla="*/ 8440272 h 15946069"/>
                    <a:gd name="connsiteX40" fmla="*/ 16024409 w 18171859"/>
                    <a:gd name="connsiteY40" fmla="*/ 7433474 h 15946069"/>
                    <a:gd name="connsiteX41" fmla="*/ 16958870 w 18171859"/>
                    <a:gd name="connsiteY41" fmla="*/ 6776350 h 15946069"/>
                    <a:gd name="connsiteX42" fmla="*/ 17911414 w 18171859"/>
                    <a:gd name="connsiteY42" fmla="*/ 6083041 h 15946069"/>
                    <a:gd name="connsiteX43" fmla="*/ 17385711 w 18171859"/>
                    <a:gd name="connsiteY43" fmla="*/ 5219213 h 15946069"/>
                    <a:gd name="connsiteX44" fmla="*/ 18171858 w 18171859"/>
                    <a:gd name="connsiteY44" fmla="*/ 4701949 h 15946069"/>
                    <a:gd name="connsiteX45" fmla="*/ 17814953 w 18171859"/>
                    <a:gd name="connsiteY45" fmla="*/ 4117660 h 15946069"/>
                    <a:gd name="connsiteX46" fmla="*/ 16852763 w 18171859"/>
                    <a:gd name="connsiteY46" fmla="*/ 3282076 h 15946069"/>
                    <a:gd name="connsiteX47" fmla="*/ 14429201 w 18171859"/>
                    <a:gd name="connsiteY47" fmla="*/ 4027238 h 15946069"/>
                    <a:gd name="connsiteX48" fmla="*/ 13383819 w 18171859"/>
                    <a:gd name="connsiteY48" fmla="*/ 2963756 h 15946069"/>
                    <a:gd name="connsiteX49" fmla="*/ 12493981 w 18171859"/>
                    <a:gd name="connsiteY49" fmla="*/ 2927587 h 15946069"/>
                    <a:gd name="connsiteX50" fmla="*/ 11976717 w 18171859"/>
                    <a:gd name="connsiteY50" fmla="*/ 2139025 h 15946069"/>
                    <a:gd name="connsiteX51" fmla="*/ 11484768 w 18171859"/>
                    <a:gd name="connsiteY51" fmla="*/ 1495155 h 15946069"/>
                    <a:gd name="connsiteX52" fmla="*/ 10830043 w 18171859"/>
                    <a:gd name="connsiteY52" fmla="*/ 1256418 h 15946069"/>
                    <a:gd name="connsiteX53" fmla="*/ 10323633 w 18171859"/>
                    <a:gd name="connsiteY53" fmla="*/ 1220249 h 15946069"/>
                    <a:gd name="connsiteX54" fmla="*/ 9802745 w 18171859"/>
                    <a:gd name="connsiteY54" fmla="*/ 1603676 h 15946069"/>
                    <a:gd name="connsiteX55" fmla="*/ 9223982 w 18171859"/>
                    <a:gd name="connsiteY55" fmla="*/ 1621761 h 15946069"/>
                    <a:gd name="connsiteX56" fmla="*/ 8782678 w 18171859"/>
                    <a:gd name="connsiteY56" fmla="*/ 2171586 h 15946069"/>
                    <a:gd name="connsiteX57" fmla="*/ 8272645 w 18171859"/>
                    <a:gd name="connsiteY57" fmla="*/ 2102856 h 15946069"/>
                    <a:gd name="connsiteX58" fmla="*/ 7853048 w 18171859"/>
                    <a:gd name="connsiteY58" fmla="*/ 2526075 h 15946069"/>
                    <a:gd name="connsiteX59" fmla="*/ 7323799 w 18171859"/>
                    <a:gd name="connsiteY59" fmla="*/ 2632907 h 15946069"/>
                    <a:gd name="connsiteX60" fmla="*/ 6977672 w 18171859"/>
                    <a:gd name="connsiteY60" fmla="*/ 2178817 h 15946069"/>
                    <a:gd name="connsiteX61" fmla="*/ 6594245 w 18171859"/>
                    <a:gd name="connsiteY61" fmla="*/ 2055834 h 15946069"/>
                    <a:gd name="connsiteX62" fmla="*/ 6431470 w 18171859"/>
                    <a:gd name="connsiteY62" fmla="*/ 1314295 h 15946069"/>
                    <a:gd name="connsiteX63" fmla="*/ 5642908 w 18171859"/>
                    <a:gd name="connsiteY63" fmla="*/ 1343233 h 15946069"/>
                    <a:gd name="connsiteX64" fmla="*/ 5150959 w 18171859"/>
                    <a:gd name="connsiteY64" fmla="*/ 1610907 h 15946069"/>
                    <a:gd name="connsiteX65" fmla="*/ 5480133 w 18171859"/>
                    <a:gd name="connsiteY65" fmla="*/ 2167963 h 15946069"/>
                    <a:gd name="connsiteX66" fmla="*/ 4742216 w 18171859"/>
                    <a:gd name="connsiteY66" fmla="*/ 2862495 h 15946069"/>
                    <a:gd name="connsiteX67" fmla="*/ 2658667 w 18171859"/>
                    <a:gd name="connsiteY67" fmla="*/ 0 h 15946069"/>
                    <a:gd name="connsiteX68" fmla="*/ 2658682 w 18171859"/>
                    <a:gd name="connsiteY68" fmla="*/ 1018890 h 15946069"/>
                    <a:gd name="connsiteX69" fmla="*/ 1850829 w 18171859"/>
                    <a:gd name="connsiteY69" fmla="*/ 1730283 h 15946069"/>
                    <a:gd name="connsiteX70" fmla="*/ 1404694 w 18171859"/>
                    <a:gd name="connsiteY70" fmla="*/ 2272862 h 15946069"/>
                    <a:gd name="connsiteX71" fmla="*/ 2351216 w 18171859"/>
                    <a:gd name="connsiteY71" fmla="*/ 3388182 h 15946069"/>
                    <a:gd name="connsiteX72" fmla="*/ 2658682 w 18171859"/>
                    <a:gd name="connsiteY72" fmla="*/ 4286458 h 15946069"/>
                    <a:gd name="connsiteX73" fmla="*/ 1935228 w 18171859"/>
                    <a:gd name="connsiteY73" fmla="*/ 5220918 h 15946069"/>
                    <a:gd name="connsiteX74" fmla="*/ 875281 w 18171859"/>
                    <a:gd name="connsiteY74" fmla="*/ 5166646 h 15946069"/>
                    <a:gd name="connsiteX75" fmla="*/ 0 w 18171859"/>
                    <a:gd name="connsiteY75" fmla="*/ 5890112 h 15946069"/>
                    <a:gd name="connsiteX76" fmla="*/ 72345 w 18171859"/>
                    <a:gd name="connsiteY76" fmla="*/ 6921032 h 15946069"/>
                    <a:gd name="connsiteX77" fmla="*/ 477776 w 18171859"/>
                    <a:gd name="connsiteY77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5861634 w 18171859"/>
                    <a:gd name="connsiteY35" fmla="*/ 11273783 h 15946069"/>
                    <a:gd name="connsiteX36" fmla="*/ 16413199 w 18171859"/>
                    <a:gd name="connsiteY36" fmla="*/ 10920339 h 15946069"/>
                    <a:gd name="connsiteX37" fmla="*/ 16765948 w 18171859"/>
                    <a:gd name="connsiteY37" fmla="*/ 10200671 h 15946069"/>
                    <a:gd name="connsiteX38" fmla="*/ 16428336 w 18171859"/>
                    <a:gd name="connsiteY38" fmla="*/ 9374732 h 15946069"/>
                    <a:gd name="connsiteX39" fmla="*/ 15946033 w 18171859"/>
                    <a:gd name="connsiteY39" fmla="*/ 8440272 h 15946069"/>
                    <a:gd name="connsiteX40" fmla="*/ 16024409 w 18171859"/>
                    <a:gd name="connsiteY40" fmla="*/ 7433474 h 15946069"/>
                    <a:gd name="connsiteX41" fmla="*/ 17911414 w 18171859"/>
                    <a:gd name="connsiteY41" fmla="*/ 6083041 h 15946069"/>
                    <a:gd name="connsiteX42" fmla="*/ 17385711 w 18171859"/>
                    <a:gd name="connsiteY42" fmla="*/ 5219213 h 15946069"/>
                    <a:gd name="connsiteX43" fmla="*/ 18171858 w 18171859"/>
                    <a:gd name="connsiteY43" fmla="*/ 4701949 h 15946069"/>
                    <a:gd name="connsiteX44" fmla="*/ 17814953 w 18171859"/>
                    <a:gd name="connsiteY44" fmla="*/ 4117660 h 15946069"/>
                    <a:gd name="connsiteX45" fmla="*/ 16852763 w 18171859"/>
                    <a:gd name="connsiteY45" fmla="*/ 3282076 h 15946069"/>
                    <a:gd name="connsiteX46" fmla="*/ 14429201 w 18171859"/>
                    <a:gd name="connsiteY46" fmla="*/ 4027238 h 15946069"/>
                    <a:gd name="connsiteX47" fmla="*/ 13383819 w 18171859"/>
                    <a:gd name="connsiteY47" fmla="*/ 2963756 h 15946069"/>
                    <a:gd name="connsiteX48" fmla="*/ 12493981 w 18171859"/>
                    <a:gd name="connsiteY48" fmla="*/ 2927587 h 15946069"/>
                    <a:gd name="connsiteX49" fmla="*/ 11976717 w 18171859"/>
                    <a:gd name="connsiteY49" fmla="*/ 2139025 h 15946069"/>
                    <a:gd name="connsiteX50" fmla="*/ 11484768 w 18171859"/>
                    <a:gd name="connsiteY50" fmla="*/ 1495155 h 15946069"/>
                    <a:gd name="connsiteX51" fmla="*/ 10830043 w 18171859"/>
                    <a:gd name="connsiteY51" fmla="*/ 1256418 h 15946069"/>
                    <a:gd name="connsiteX52" fmla="*/ 10323633 w 18171859"/>
                    <a:gd name="connsiteY52" fmla="*/ 1220249 h 15946069"/>
                    <a:gd name="connsiteX53" fmla="*/ 9802745 w 18171859"/>
                    <a:gd name="connsiteY53" fmla="*/ 1603676 h 15946069"/>
                    <a:gd name="connsiteX54" fmla="*/ 9223982 w 18171859"/>
                    <a:gd name="connsiteY54" fmla="*/ 1621761 h 15946069"/>
                    <a:gd name="connsiteX55" fmla="*/ 8782678 w 18171859"/>
                    <a:gd name="connsiteY55" fmla="*/ 2171586 h 15946069"/>
                    <a:gd name="connsiteX56" fmla="*/ 8272645 w 18171859"/>
                    <a:gd name="connsiteY56" fmla="*/ 2102856 h 15946069"/>
                    <a:gd name="connsiteX57" fmla="*/ 7853048 w 18171859"/>
                    <a:gd name="connsiteY57" fmla="*/ 2526075 h 15946069"/>
                    <a:gd name="connsiteX58" fmla="*/ 7323799 w 18171859"/>
                    <a:gd name="connsiteY58" fmla="*/ 2632907 h 15946069"/>
                    <a:gd name="connsiteX59" fmla="*/ 6977672 w 18171859"/>
                    <a:gd name="connsiteY59" fmla="*/ 2178817 h 15946069"/>
                    <a:gd name="connsiteX60" fmla="*/ 6594245 w 18171859"/>
                    <a:gd name="connsiteY60" fmla="*/ 2055834 h 15946069"/>
                    <a:gd name="connsiteX61" fmla="*/ 6431470 w 18171859"/>
                    <a:gd name="connsiteY61" fmla="*/ 1314295 h 15946069"/>
                    <a:gd name="connsiteX62" fmla="*/ 5642908 w 18171859"/>
                    <a:gd name="connsiteY62" fmla="*/ 1343233 h 15946069"/>
                    <a:gd name="connsiteX63" fmla="*/ 5150959 w 18171859"/>
                    <a:gd name="connsiteY63" fmla="*/ 1610907 h 15946069"/>
                    <a:gd name="connsiteX64" fmla="*/ 5480133 w 18171859"/>
                    <a:gd name="connsiteY64" fmla="*/ 2167963 h 15946069"/>
                    <a:gd name="connsiteX65" fmla="*/ 4742216 w 18171859"/>
                    <a:gd name="connsiteY65" fmla="*/ 2862495 h 15946069"/>
                    <a:gd name="connsiteX66" fmla="*/ 2658667 w 18171859"/>
                    <a:gd name="connsiteY66" fmla="*/ 0 h 15946069"/>
                    <a:gd name="connsiteX67" fmla="*/ 2658682 w 18171859"/>
                    <a:gd name="connsiteY67" fmla="*/ 1018890 h 15946069"/>
                    <a:gd name="connsiteX68" fmla="*/ 1850829 w 18171859"/>
                    <a:gd name="connsiteY68" fmla="*/ 1730283 h 15946069"/>
                    <a:gd name="connsiteX69" fmla="*/ 1404694 w 18171859"/>
                    <a:gd name="connsiteY69" fmla="*/ 2272862 h 15946069"/>
                    <a:gd name="connsiteX70" fmla="*/ 2351216 w 18171859"/>
                    <a:gd name="connsiteY70" fmla="*/ 3388182 h 15946069"/>
                    <a:gd name="connsiteX71" fmla="*/ 2658682 w 18171859"/>
                    <a:gd name="connsiteY71" fmla="*/ 4286458 h 15946069"/>
                    <a:gd name="connsiteX72" fmla="*/ 1935228 w 18171859"/>
                    <a:gd name="connsiteY72" fmla="*/ 5220918 h 15946069"/>
                    <a:gd name="connsiteX73" fmla="*/ 875281 w 18171859"/>
                    <a:gd name="connsiteY73" fmla="*/ 5166646 h 15946069"/>
                    <a:gd name="connsiteX74" fmla="*/ 0 w 18171859"/>
                    <a:gd name="connsiteY74" fmla="*/ 5890112 h 15946069"/>
                    <a:gd name="connsiteX75" fmla="*/ 72345 w 18171859"/>
                    <a:gd name="connsiteY75" fmla="*/ 6921032 h 15946069"/>
                    <a:gd name="connsiteX76" fmla="*/ 477776 w 18171859"/>
                    <a:gd name="connsiteY76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5861634 w 18171859"/>
                    <a:gd name="connsiteY35" fmla="*/ 11273783 h 15946069"/>
                    <a:gd name="connsiteX36" fmla="*/ 16413199 w 18171859"/>
                    <a:gd name="connsiteY36" fmla="*/ 10920339 h 15946069"/>
                    <a:gd name="connsiteX37" fmla="*/ 16765948 w 18171859"/>
                    <a:gd name="connsiteY37" fmla="*/ 10200671 h 15946069"/>
                    <a:gd name="connsiteX38" fmla="*/ 16428336 w 18171859"/>
                    <a:gd name="connsiteY38" fmla="*/ 9374732 h 15946069"/>
                    <a:gd name="connsiteX39" fmla="*/ 16024409 w 18171859"/>
                    <a:gd name="connsiteY39" fmla="*/ 7433474 h 15946069"/>
                    <a:gd name="connsiteX40" fmla="*/ 17911414 w 18171859"/>
                    <a:gd name="connsiteY40" fmla="*/ 6083041 h 15946069"/>
                    <a:gd name="connsiteX41" fmla="*/ 17385711 w 18171859"/>
                    <a:gd name="connsiteY41" fmla="*/ 5219213 h 15946069"/>
                    <a:gd name="connsiteX42" fmla="*/ 18171858 w 18171859"/>
                    <a:gd name="connsiteY42" fmla="*/ 4701949 h 15946069"/>
                    <a:gd name="connsiteX43" fmla="*/ 17814953 w 18171859"/>
                    <a:gd name="connsiteY43" fmla="*/ 4117660 h 15946069"/>
                    <a:gd name="connsiteX44" fmla="*/ 16852763 w 18171859"/>
                    <a:gd name="connsiteY44" fmla="*/ 3282076 h 15946069"/>
                    <a:gd name="connsiteX45" fmla="*/ 14429201 w 18171859"/>
                    <a:gd name="connsiteY45" fmla="*/ 4027238 h 15946069"/>
                    <a:gd name="connsiteX46" fmla="*/ 13383819 w 18171859"/>
                    <a:gd name="connsiteY46" fmla="*/ 2963756 h 15946069"/>
                    <a:gd name="connsiteX47" fmla="*/ 12493981 w 18171859"/>
                    <a:gd name="connsiteY47" fmla="*/ 2927587 h 15946069"/>
                    <a:gd name="connsiteX48" fmla="*/ 11976717 w 18171859"/>
                    <a:gd name="connsiteY48" fmla="*/ 2139025 h 15946069"/>
                    <a:gd name="connsiteX49" fmla="*/ 11484768 w 18171859"/>
                    <a:gd name="connsiteY49" fmla="*/ 1495155 h 15946069"/>
                    <a:gd name="connsiteX50" fmla="*/ 10830043 w 18171859"/>
                    <a:gd name="connsiteY50" fmla="*/ 1256418 h 15946069"/>
                    <a:gd name="connsiteX51" fmla="*/ 10323633 w 18171859"/>
                    <a:gd name="connsiteY51" fmla="*/ 1220249 h 15946069"/>
                    <a:gd name="connsiteX52" fmla="*/ 9802745 w 18171859"/>
                    <a:gd name="connsiteY52" fmla="*/ 1603676 h 15946069"/>
                    <a:gd name="connsiteX53" fmla="*/ 9223982 w 18171859"/>
                    <a:gd name="connsiteY53" fmla="*/ 1621761 h 15946069"/>
                    <a:gd name="connsiteX54" fmla="*/ 8782678 w 18171859"/>
                    <a:gd name="connsiteY54" fmla="*/ 2171586 h 15946069"/>
                    <a:gd name="connsiteX55" fmla="*/ 8272645 w 18171859"/>
                    <a:gd name="connsiteY55" fmla="*/ 2102856 h 15946069"/>
                    <a:gd name="connsiteX56" fmla="*/ 7853048 w 18171859"/>
                    <a:gd name="connsiteY56" fmla="*/ 2526075 h 15946069"/>
                    <a:gd name="connsiteX57" fmla="*/ 7323799 w 18171859"/>
                    <a:gd name="connsiteY57" fmla="*/ 2632907 h 15946069"/>
                    <a:gd name="connsiteX58" fmla="*/ 6977672 w 18171859"/>
                    <a:gd name="connsiteY58" fmla="*/ 2178817 h 15946069"/>
                    <a:gd name="connsiteX59" fmla="*/ 6594245 w 18171859"/>
                    <a:gd name="connsiteY59" fmla="*/ 2055834 h 15946069"/>
                    <a:gd name="connsiteX60" fmla="*/ 6431470 w 18171859"/>
                    <a:gd name="connsiteY60" fmla="*/ 1314295 h 15946069"/>
                    <a:gd name="connsiteX61" fmla="*/ 5642908 w 18171859"/>
                    <a:gd name="connsiteY61" fmla="*/ 1343233 h 15946069"/>
                    <a:gd name="connsiteX62" fmla="*/ 5150959 w 18171859"/>
                    <a:gd name="connsiteY62" fmla="*/ 1610907 h 15946069"/>
                    <a:gd name="connsiteX63" fmla="*/ 5480133 w 18171859"/>
                    <a:gd name="connsiteY63" fmla="*/ 2167963 h 15946069"/>
                    <a:gd name="connsiteX64" fmla="*/ 4742216 w 18171859"/>
                    <a:gd name="connsiteY64" fmla="*/ 2862495 h 15946069"/>
                    <a:gd name="connsiteX65" fmla="*/ 2658667 w 18171859"/>
                    <a:gd name="connsiteY65" fmla="*/ 0 h 15946069"/>
                    <a:gd name="connsiteX66" fmla="*/ 2658682 w 18171859"/>
                    <a:gd name="connsiteY66" fmla="*/ 1018890 h 15946069"/>
                    <a:gd name="connsiteX67" fmla="*/ 1850829 w 18171859"/>
                    <a:gd name="connsiteY67" fmla="*/ 1730283 h 15946069"/>
                    <a:gd name="connsiteX68" fmla="*/ 1404694 w 18171859"/>
                    <a:gd name="connsiteY68" fmla="*/ 2272862 h 15946069"/>
                    <a:gd name="connsiteX69" fmla="*/ 2351216 w 18171859"/>
                    <a:gd name="connsiteY69" fmla="*/ 3388182 h 15946069"/>
                    <a:gd name="connsiteX70" fmla="*/ 2658682 w 18171859"/>
                    <a:gd name="connsiteY70" fmla="*/ 4286458 h 15946069"/>
                    <a:gd name="connsiteX71" fmla="*/ 1935228 w 18171859"/>
                    <a:gd name="connsiteY71" fmla="*/ 5220918 h 15946069"/>
                    <a:gd name="connsiteX72" fmla="*/ 875281 w 18171859"/>
                    <a:gd name="connsiteY72" fmla="*/ 5166646 h 15946069"/>
                    <a:gd name="connsiteX73" fmla="*/ 0 w 18171859"/>
                    <a:gd name="connsiteY73" fmla="*/ 5890112 h 15946069"/>
                    <a:gd name="connsiteX74" fmla="*/ 72345 w 18171859"/>
                    <a:gd name="connsiteY74" fmla="*/ 6921032 h 15946069"/>
                    <a:gd name="connsiteX75" fmla="*/ 477776 w 18171859"/>
                    <a:gd name="connsiteY75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5861634 w 18171859"/>
                    <a:gd name="connsiteY35" fmla="*/ 11273783 h 15946069"/>
                    <a:gd name="connsiteX36" fmla="*/ 16413199 w 18171859"/>
                    <a:gd name="connsiteY36" fmla="*/ 10920339 h 15946069"/>
                    <a:gd name="connsiteX37" fmla="*/ 16428336 w 18171859"/>
                    <a:gd name="connsiteY37" fmla="*/ 9374732 h 15946069"/>
                    <a:gd name="connsiteX38" fmla="*/ 16024409 w 18171859"/>
                    <a:gd name="connsiteY38" fmla="*/ 7433474 h 15946069"/>
                    <a:gd name="connsiteX39" fmla="*/ 17911414 w 18171859"/>
                    <a:gd name="connsiteY39" fmla="*/ 6083041 h 15946069"/>
                    <a:gd name="connsiteX40" fmla="*/ 17385711 w 18171859"/>
                    <a:gd name="connsiteY40" fmla="*/ 5219213 h 15946069"/>
                    <a:gd name="connsiteX41" fmla="*/ 18171858 w 18171859"/>
                    <a:gd name="connsiteY41" fmla="*/ 4701949 h 15946069"/>
                    <a:gd name="connsiteX42" fmla="*/ 17814953 w 18171859"/>
                    <a:gd name="connsiteY42" fmla="*/ 4117660 h 15946069"/>
                    <a:gd name="connsiteX43" fmla="*/ 16852763 w 18171859"/>
                    <a:gd name="connsiteY43" fmla="*/ 3282076 h 15946069"/>
                    <a:gd name="connsiteX44" fmla="*/ 14429201 w 18171859"/>
                    <a:gd name="connsiteY44" fmla="*/ 4027238 h 15946069"/>
                    <a:gd name="connsiteX45" fmla="*/ 13383819 w 18171859"/>
                    <a:gd name="connsiteY45" fmla="*/ 2963756 h 15946069"/>
                    <a:gd name="connsiteX46" fmla="*/ 12493981 w 18171859"/>
                    <a:gd name="connsiteY46" fmla="*/ 2927587 h 15946069"/>
                    <a:gd name="connsiteX47" fmla="*/ 11976717 w 18171859"/>
                    <a:gd name="connsiteY47" fmla="*/ 2139025 h 15946069"/>
                    <a:gd name="connsiteX48" fmla="*/ 11484768 w 18171859"/>
                    <a:gd name="connsiteY48" fmla="*/ 1495155 h 15946069"/>
                    <a:gd name="connsiteX49" fmla="*/ 10830043 w 18171859"/>
                    <a:gd name="connsiteY49" fmla="*/ 1256418 h 15946069"/>
                    <a:gd name="connsiteX50" fmla="*/ 10323633 w 18171859"/>
                    <a:gd name="connsiteY50" fmla="*/ 1220249 h 15946069"/>
                    <a:gd name="connsiteX51" fmla="*/ 9802745 w 18171859"/>
                    <a:gd name="connsiteY51" fmla="*/ 1603676 h 15946069"/>
                    <a:gd name="connsiteX52" fmla="*/ 9223982 w 18171859"/>
                    <a:gd name="connsiteY52" fmla="*/ 1621761 h 15946069"/>
                    <a:gd name="connsiteX53" fmla="*/ 8782678 w 18171859"/>
                    <a:gd name="connsiteY53" fmla="*/ 2171586 h 15946069"/>
                    <a:gd name="connsiteX54" fmla="*/ 8272645 w 18171859"/>
                    <a:gd name="connsiteY54" fmla="*/ 2102856 h 15946069"/>
                    <a:gd name="connsiteX55" fmla="*/ 7853048 w 18171859"/>
                    <a:gd name="connsiteY55" fmla="*/ 2526075 h 15946069"/>
                    <a:gd name="connsiteX56" fmla="*/ 7323799 w 18171859"/>
                    <a:gd name="connsiteY56" fmla="*/ 2632907 h 15946069"/>
                    <a:gd name="connsiteX57" fmla="*/ 6977672 w 18171859"/>
                    <a:gd name="connsiteY57" fmla="*/ 2178817 h 15946069"/>
                    <a:gd name="connsiteX58" fmla="*/ 6594245 w 18171859"/>
                    <a:gd name="connsiteY58" fmla="*/ 2055834 h 15946069"/>
                    <a:gd name="connsiteX59" fmla="*/ 6431470 w 18171859"/>
                    <a:gd name="connsiteY59" fmla="*/ 1314295 h 15946069"/>
                    <a:gd name="connsiteX60" fmla="*/ 5642908 w 18171859"/>
                    <a:gd name="connsiteY60" fmla="*/ 1343233 h 15946069"/>
                    <a:gd name="connsiteX61" fmla="*/ 5150959 w 18171859"/>
                    <a:gd name="connsiteY61" fmla="*/ 1610907 h 15946069"/>
                    <a:gd name="connsiteX62" fmla="*/ 5480133 w 18171859"/>
                    <a:gd name="connsiteY62" fmla="*/ 2167963 h 15946069"/>
                    <a:gd name="connsiteX63" fmla="*/ 4742216 w 18171859"/>
                    <a:gd name="connsiteY63" fmla="*/ 2862495 h 15946069"/>
                    <a:gd name="connsiteX64" fmla="*/ 2658667 w 18171859"/>
                    <a:gd name="connsiteY64" fmla="*/ 0 h 15946069"/>
                    <a:gd name="connsiteX65" fmla="*/ 2658682 w 18171859"/>
                    <a:gd name="connsiteY65" fmla="*/ 1018890 h 15946069"/>
                    <a:gd name="connsiteX66" fmla="*/ 1850829 w 18171859"/>
                    <a:gd name="connsiteY66" fmla="*/ 1730283 h 15946069"/>
                    <a:gd name="connsiteX67" fmla="*/ 1404694 w 18171859"/>
                    <a:gd name="connsiteY67" fmla="*/ 2272862 h 15946069"/>
                    <a:gd name="connsiteX68" fmla="*/ 2351216 w 18171859"/>
                    <a:gd name="connsiteY68" fmla="*/ 3388182 h 15946069"/>
                    <a:gd name="connsiteX69" fmla="*/ 2658682 w 18171859"/>
                    <a:gd name="connsiteY69" fmla="*/ 4286458 h 15946069"/>
                    <a:gd name="connsiteX70" fmla="*/ 1935228 w 18171859"/>
                    <a:gd name="connsiteY70" fmla="*/ 5220918 h 15946069"/>
                    <a:gd name="connsiteX71" fmla="*/ 875281 w 18171859"/>
                    <a:gd name="connsiteY71" fmla="*/ 5166646 h 15946069"/>
                    <a:gd name="connsiteX72" fmla="*/ 0 w 18171859"/>
                    <a:gd name="connsiteY72" fmla="*/ 5890112 h 15946069"/>
                    <a:gd name="connsiteX73" fmla="*/ 72345 w 18171859"/>
                    <a:gd name="connsiteY73" fmla="*/ 6921032 h 15946069"/>
                    <a:gd name="connsiteX74" fmla="*/ 477776 w 18171859"/>
                    <a:gd name="connsiteY74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4939235 w 18171859"/>
                    <a:gd name="connsiteY33" fmla="*/ 11322014 h 15946069"/>
                    <a:gd name="connsiteX34" fmla="*/ 15409477 w 18171859"/>
                    <a:gd name="connsiteY34" fmla="*/ 11882693 h 15946069"/>
                    <a:gd name="connsiteX35" fmla="*/ 16413199 w 18171859"/>
                    <a:gd name="connsiteY35" fmla="*/ 10920339 h 15946069"/>
                    <a:gd name="connsiteX36" fmla="*/ 16428336 w 18171859"/>
                    <a:gd name="connsiteY36" fmla="*/ 9374732 h 15946069"/>
                    <a:gd name="connsiteX37" fmla="*/ 16024409 w 18171859"/>
                    <a:gd name="connsiteY37" fmla="*/ 7433474 h 15946069"/>
                    <a:gd name="connsiteX38" fmla="*/ 17911414 w 18171859"/>
                    <a:gd name="connsiteY38" fmla="*/ 6083041 h 15946069"/>
                    <a:gd name="connsiteX39" fmla="*/ 17385711 w 18171859"/>
                    <a:gd name="connsiteY39" fmla="*/ 5219213 h 15946069"/>
                    <a:gd name="connsiteX40" fmla="*/ 18171858 w 18171859"/>
                    <a:gd name="connsiteY40" fmla="*/ 4701949 h 15946069"/>
                    <a:gd name="connsiteX41" fmla="*/ 17814953 w 18171859"/>
                    <a:gd name="connsiteY41" fmla="*/ 4117660 h 15946069"/>
                    <a:gd name="connsiteX42" fmla="*/ 16852763 w 18171859"/>
                    <a:gd name="connsiteY42" fmla="*/ 3282076 h 15946069"/>
                    <a:gd name="connsiteX43" fmla="*/ 14429201 w 18171859"/>
                    <a:gd name="connsiteY43" fmla="*/ 4027238 h 15946069"/>
                    <a:gd name="connsiteX44" fmla="*/ 13383819 w 18171859"/>
                    <a:gd name="connsiteY44" fmla="*/ 2963756 h 15946069"/>
                    <a:gd name="connsiteX45" fmla="*/ 12493981 w 18171859"/>
                    <a:gd name="connsiteY45" fmla="*/ 2927587 h 15946069"/>
                    <a:gd name="connsiteX46" fmla="*/ 11976717 w 18171859"/>
                    <a:gd name="connsiteY46" fmla="*/ 2139025 h 15946069"/>
                    <a:gd name="connsiteX47" fmla="*/ 11484768 w 18171859"/>
                    <a:gd name="connsiteY47" fmla="*/ 1495155 h 15946069"/>
                    <a:gd name="connsiteX48" fmla="*/ 10830043 w 18171859"/>
                    <a:gd name="connsiteY48" fmla="*/ 1256418 h 15946069"/>
                    <a:gd name="connsiteX49" fmla="*/ 10323633 w 18171859"/>
                    <a:gd name="connsiteY49" fmla="*/ 1220249 h 15946069"/>
                    <a:gd name="connsiteX50" fmla="*/ 9802745 w 18171859"/>
                    <a:gd name="connsiteY50" fmla="*/ 1603676 h 15946069"/>
                    <a:gd name="connsiteX51" fmla="*/ 9223982 w 18171859"/>
                    <a:gd name="connsiteY51" fmla="*/ 1621761 h 15946069"/>
                    <a:gd name="connsiteX52" fmla="*/ 8782678 w 18171859"/>
                    <a:gd name="connsiteY52" fmla="*/ 2171586 h 15946069"/>
                    <a:gd name="connsiteX53" fmla="*/ 8272645 w 18171859"/>
                    <a:gd name="connsiteY53" fmla="*/ 2102856 h 15946069"/>
                    <a:gd name="connsiteX54" fmla="*/ 7853048 w 18171859"/>
                    <a:gd name="connsiteY54" fmla="*/ 2526075 h 15946069"/>
                    <a:gd name="connsiteX55" fmla="*/ 7323799 w 18171859"/>
                    <a:gd name="connsiteY55" fmla="*/ 2632907 h 15946069"/>
                    <a:gd name="connsiteX56" fmla="*/ 6977672 w 18171859"/>
                    <a:gd name="connsiteY56" fmla="*/ 2178817 h 15946069"/>
                    <a:gd name="connsiteX57" fmla="*/ 6594245 w 18171859"/>
                    <a:gd name="connsiteY57" fmla="*/ 2055834 h 15946069"/>
                    <a:gd name="connsiteX58" fmla="*/ 6431470 w 18171859"/>
                    <a:gd name="connsiteY58" fmla="*/ 1314295 h 15946069"/>
                    <a:gd name="connsiteX59" fmla="*/ 5642908 w 18171859"/>
                    <a:gd name="connsiteY59" fmla="*/ 1343233 h 15946069"/>
                    <a:gd name="connsiteX60" fmla="*/ 5150959 w 18171859"/>
                    <a:gd name="connsiteY60" fmla="*/ 1610907 h 15946069"/>
                    <a:gd name="connsiteX61" fmla="*/ 5480133 w 18171859"/>
                    <a:gd name="connsiteY61" fmla="*/ 2167963 h 15946069"/>
                    <a:gd name="connsiteX62" fmla="*/ 4742216 w 18171859"/>
                    <a:gd name="connsiteY62" fmla="*/ 2862495 h 15946069"/>
                    <a:gd name="connsiteX63" fmla="*/ 2658667 w 18171859"/>
                    <a:gd name="connsiteY63" fmla="*/ 0 h 15946069"/>
                    <a:gd name="connsiteX64" fmla="*/ 2658682 w 18171859"/>
                    <a:gd name="connsiteY64" fmla="*/ 1018890 h 15946069"/>
                    <a:gd name="connsiteX65" fmla="*/ 1850829 w 18171859"/>
                    <a:gd name="connsiteY65" fmla="*/ 1730283 h 15946069"/>
                    <a:gd name="connsiteX66" fmla="*/ 1404694 w 18171859"/>
                    <a:gd name="connsiteY66" fmla="*/ 2272862 h 15946069"/>
                    <a:gd name="connsiteX67" fmla="*/ 2351216 w 18171859"/>
                    <a:gd name="connsiteY67" fmla="*/ 3388182 h 15946069"/>
                    <a:gd name="connsiteX68" fmla="*/ 2658682 w 18171859"/>
                    <a:gd name="connsiteY68" fmla="*/ 4286458 h 15946069"/>
                    <a:gd name="connsiteX69" fmla="*/ 1935228 w 18171859"/>
                    <a:gd name="connsiteY69" fmla="*/ 5220918 h 15946069"/>
                    <a:gd name="connsiteX70" fmla="*/ 875281 w 18171859"/>
                    <a:gd name="connsiteY70" fmla="*/ 5166646 h 15946069"/>
                    <a:gd name="connsiteX71" fmla="*/ 0 w 18171859"/>
                    <a:gd name="connsiteY71" fmla="*/ 5890112 h 15946069"/>
                    <a:gd name="connsiteX72" fmla="*/ 72345 w 18171859"/>
                    <a:gd name="connsiteY72" fmla="*/ 6921032 h 15946069"/>
                    <a:gd name="connsiteX73" fmla="*/ 477776 w 18171859"/>
                    <a:gd name="connsiteY73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3166775 w 18171859"/>
                    <a:gd name="connsiteY31" fmla="*/ 11707856 h 15946069"/>
                    <a:gd name="connsiteX32" fmla="*/ 14004775 w 18171859"/>
                    <a:gd name="connsiteY32" fmla="*/ 11611395 h 15946069"/>
                    <a:gd name="connsiteX33" fmla="*/ 15409477 w 18171859"/>
                    <a:gd name="connsiteY33" fmla="*/ 11882693 h 15946069"/>
                    <a:gd name="connsiteX34" fmla="*/ 16413199 w 18171859"/>
                    <a:gd name="connsiteY34" fmla="*/ 10920339 h 15946069"/>
                    <a:gd name="connsiteX35" fmla="*/ 16428336 w 18171859"/>
                    <a:gd name="connsiteY35" fmla="*/ 9374732 h 15946069"/>
                    <a:gd name="connsiteX36" fmla="*/ 16024409 w 18171859"/>
                    <a:gd name="connsiteY36" fmla="*/ 7433474 h 15946069"/>
                    <a:gd name="connsiteX37" fmla="*/ 17911414 w 18171859"/>
                    <a:gd name="connsiteY37" fmla="*/ 6083041 h 15946069"/>
                    <a:gd name="connsiteX38" fmla="*/ 17385711 w 18171859"/>
                    <a:gd name="connsiteY38" fmla="*/ 5219213 h 15946069"/>
                    <a:gd name="connsiteX39" fmla="*/ 18171858 w 18171859"/>
                    <a:gd name="connsiteY39" fmla="*/ 4701949 h 15946069"/>
                    <a:gd name="connsiteX40" fmla="*/ 17814953 w 18171859"/>
                    <a:gd name="connsiteY40" fmla="*/ 4117660 h 15946069"/>
                    <a:gd name="connsiteX41" fmla="*/ 16852763 w 18171859"/>
                    <a:gd name="connsiteY41" fmla="*/ 3282076 h 15946069"/>
                    <a:gd name="connsiteX42" fmla="*/ 14429201 w 18171859"/>
                    <a:gd name="connsiteY42" fmla="*/ 4027238 h 15946069"/>
                    <a:gd name="connsiteX43" fmla="*/ 13383819 w 18171859"/>
                    <a:gd name="connsiteY43" fmla="*/ 2963756 h 15946069"/>
                    <a:gd name="connsiteX44" fmla="*/ 12493981 w 18171859"/>
                    <a:gd name="connsiteY44" fmla="*/ 2927587 h 15946069"/>
                    <a:gd name="connsiteX45" fmla="*/ 11976717 w 18171859"/>
                    <a:gd name="connsiteY45" fmla="*/ 2139025 h 15946069"/>
                    <a:gd name="connsiteX46" fmla="*/ 11484768 w 18171859"/>
                    <a:gd name="connsiteY46" fmla="*/ 1495155 h 15946069"/>
                    <a:gd name="connsiteX47" fmla="*/ 10830043 w 18171859"/>
                    <a:gd name="connsiteY47" fmla="*/ 1256418 h 15946069"/>
                    <a:gd name="connsiteX48" fmla="*/ 10323633 w 18171859"/>
                    <a:gd name="connsiteY48" fmla="*/ 1220249 h 15946069"/>
                    <a:gd name="connsiteX49" fmla="*/ 9802745 w 18171859"/>
                    <a:gd name="connsiteY49" fmla="*/ 1603676 h 15946069"/>
                    <a:gd name="connsiteX50" fmla="*/ 9223982 w 18171859"/>
                    <a:gd name="connsiteY50" fmla="*/ 1621761 h 15946069"/>
                    <a:gd name="connsiteX51" fmla="*/ 8782678 w 18171859"/>
                    <a:gd name="connsiteY51" fmla="*/ 2171586 h 15946069"/>
                    <a:gd name="connsiteX52" fmla="*/ 8272645 w 18171859"/>
                    <a:gd name="connsiteY52" fmla="*/ 2102856 h 15946069"/>
                    <a:gd name="connsiteX53" fmla="*/ 7853048 w 18171859"/>
                    <a:gd name="connsiteY53" fmla="*/ 2526075 h 15946069"/>
                    <a:gd name="connsiteX54" fmla="*/ 7323799 w 18171859"/>
                    <a:gd name="connsiteY54" fmla="*/ 2632907 h 15946069"/>
                    <a:gd name="connsiteX55" fmla="*/ 6977672 w 18171859"/>
                    <a:gd name="connsiteY55" fmla="*/ 2178817 h 15946069"/>
                    <a:gd name="connsiteX56" fmla="*/ 6594245 w 18171859"/>
                    <a:gd name="connsiteY56" fmla="*/ 2055834 h 15946069"/>
                    <a:gd name="connsiteX57" fmla="*/ 6431470 w 18171859"/>
                    <a:gd name="connsiteY57" fmla="*/ 1314295 h 15946069"/>
                    <a:gd name="connsiteX58" fmla="*/ 5642908 w 18171859"/>
                    <a:gd name="connsiteY58" fmla="*/ 1343233 h 15946069"/>
                    <a:gd name="connsiteX59" fmla="*/ 5150959 w 18171859"/>
                    <a:gd name="connsiteY59" fmla="*/ 1610907 h 15946069"/>
                    <a:gd name="connsiteX60" fmla="*/ 5480133 w 18171859"/>
                    <a:gd name="connsiteY60" fmla="*/ 2167963 h 15946069"/>
                    <a:gd name="connsiteX61" fmla="*/ 4742216 w 18171859"/>
                    <a:gd name="connsiteY61" fmla="*/ 2862495 h 15946069"/>
                    <a:gd name="connsiteX62" fmla="*/ 2658667 w 18171859"/>
                    <a:gd name="connsiteY62" fmla="*/ 0 h 15946069"/>
                    <a:gd name="connsiteX63" fmla="*/ 2658682 w 18171859"/>
                    <a:gd name="connsiteY63" fmla="*/ 1018890 h 15946069"/>
                    <a:gd name="connsiteX64" fmla="*/ 1850829 w 18171859"/>
                    <a:gd name="connsiteY64" fmla="*/ 1730283 h 15946069"/>
                    <a:gd name="connsiteX65" fmla="*/ 1404694 w 18171859"/>
                    <a:gd name="connsiteY65" fmla="*/ 2272862 h 15946069"/>
                    <a:gd name="connsiteX66" fmla="*/ 2351216 w 18171859"/>
                    <a:gd name="connsiteY66" fmla="*/ 3388182 h 15946069"/>
                    <a:gd name="connsiteX67" fmla="*/ 2658682 w 18171859"/>
                    <a:gd name="connsiteY67" fmla="*/ 4286458 h 15946069"/>
                    <a:gd name="connsiteX68" fmla="*/ 1935228 w 18171859"/>
                    <a:gd name="connsiteY68" fmla="*/ 5220918 h 15946069"/>
                    <a:gd name="connsiteX69" fmla="*/ 875281 w 18171859"/>
                    <a:gd name="connsiteY69" fmla="*/ 5166646 h 15946069"/>
                    <a:gd name="connsiteX70" fmla="*/ 0 w 18171859"/>
                    <a:gd name="connsiteY70" fmla="*/ 5890112 h 15946069"/>
                    <a:gd name="connsiteX71" fmla="*/ 72345 w 18171859"/>
                    <a:gd name="connsiteY71" fmla="*/ 6921032 h 15946069"/>
                    <a:gd name="connsiteX72" fmla="*/ 477776 w 18171859"/>
                    <a:gd name="connsiteY72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1954994 w 18171859"/>
                    <a:gd name="connsiteY29" fmla="*/ 12135890 h 15946069"/>
                    <a:gd name="connsiteX30" fmla="*/ 12196146 w 18171859"/>
                    <a:gd name="connsiteY30" fmla="*/ 11388328 h 15946069"/>
                    <a:gd name="connsiteX31" fmla="*/ 14004775 w 18171859"/>
                    <a:gd name="connsiteY31" fmla="*/ 11611395 h 15946069"/>
                    <a:gd name="connsiteX32" fmla="*/ 15409477 w 18171859"/>
                    <a:gd name="connsiteY32" fmla="*/ 11882693 h 15946069"/>
                    <a:gd name="connsiteX33" fmla="*/ 16413199 w 18171859"/>
                    <a:gd name="connsiteY33" fmla="*/ 10920339 h 15946069"/>
                    <a:gd name="connsiteX34" fmla="*/ 16428336 w 18171859"/>
                    <a:gd name="connsiteY34" fmla="*/ 9374732 h 15946069"/>
                    <a:gd name="connsiteX35" fmla="*/ 16024409 w 18171859"/>
                    <a:gd name="connsiteY35" fmla="*/ 7433474 h 15946069"/>
                    <a:gd name="connsiteX36" fmla="*/ 17911414 w 18171859"/>
                    <a:gd name="connsiteY36" fmla="*/ 6083041 h 15946069"/>
                    <a:gd name="connsiteX37" fmla="*/ 17385711 w 18171859"/>
                    <a:gd name="connsiteY37" fmla="*/ 5219213 h 15946069"/>
                    <a:gd name="connsiteX38" fmla="*/ 18171858 w 18171859"/>
                    <a:gd name="connsiteY38" fmla="*/ 4701949 h 15946069"/>
                    <a:gd name="connsiteX39" fmla="*/ 17814953 w 18171859"/>
                    <a:gd name="connsiteY39" fmla="*/ 4117660 h 15946069"/>
                    <a:gd name="connsiteX40" fmla="*/ 16852763 w 18171859"/>
                    <a:gd name="connsiteY40" fmla="*/ 3282076 h 15946069"/>
                    <a:gd name="connsiteX41" fmla="*/ 14429201 w 18171859"/>
                    <a:gd name="connsiteY41" fmla="*/ 4027238 h 15946069"/>
                    <a:gd name="connsiteX42" fmla="*/ 13383819 w 18171859"/>
                    <a:gd name="connsiteY42" fmla="*/ 2963756 h 15946069"/>
                    <a:gd name="connsiteX43" fmla="*/ 12493981 w 18171859"/>
                    <a:gd name="connsiteY43" fmla="*/ 2927587 h 15946069"/>
                    <a:gd name="connsiteX44" fmla="*/ 11976717 w 18171859"/>
                    <a:gd name="connsiteY44" fmla="*/ 2139025 h 15946069"/>
                    <a:gd name="connsiteX45" fmla="*/ 11484768 w 18171859"/>
                    <a:gd name="connsiteY45" fmla="*/ 1495155 h 15946069"/>
                    <a:gd name="connsiteX46" fmla="*/ 10830043 w 18171859"/>
                    <a:gd name="connsiteY46" fmla="*/ 1256418 h 15946069"/>
                    <a:gd name="connsiteX47" fmla="*/ 10323633 w 18171859"/>
                    <a:gd name="connsiteY47" fmla="*/ 1220249 h 15946069"/>
                    <a:gd name="connsiteX48" fmla="*/ 9802745 w 18171859"/>
                    <a:gd name="connsiteY48" fmla="*/ 1603676 h 15946069"/>
                    <a:gd name="connsiteX49" fmla="*/ 9223982 w 18171859"/>
                    <a:gd name="connsiteY49" fmla="*/ 1621761 h 15946069"/>
                    <a:gd name="connsiteX50" fmla="*/ 8782678 w 18171859"/>
                    <a:gd name="connsiteY50" fmla="*/ 2171586 h 15946069"/>
                    <a:gd name="connsiteX51" fmla="*/ 8272645 w 18171859"/>
                    <a:gd name="connsiteY51" fmla="*/ 2102856 h 15946069"/>
                    <a:gd name="connsiteX52" fmla="*/ 7853048 w 18171859"/>
                    <a:gd name="connsiteY52" fmla="*/ 2526075 h 15946069"/>
                    <a:gd name="connsiteX53" fmla="*/ 7323799 w 18171859"/>
                    <a:gd name="connsiteY53" fmla="*/ 2632907 h 15946069"/>
                    <a:gd name="connsiteX54" fmla="*/ 6977672 w 18171859"/>
                    <a:gd name="connsiteY54" fmla="*/ 2178817 h 15946069"/>
                    <a:gd name="connsiteX55" fmla="*/ 6594245 w 18171859"/>
                    <a:gd name="connsiteY55" fmla="*/ 2055834 h 15946069"/>
                    <a:gd name="connsiteX56" fmla="*/ 6431470 w 18171859"/>
                    <a:gd name="connsiteY56" fmla="*/ 1314295 h 15946069"/>
                    <a:gd name="connsiteX57" fmla="*/ 5642908 w 18171859"/>
                    <a:gd name="connsiteY57" fmla="*/ 1343233 h 15946069"/>
                    <a:gd name="connsiteX58" fmla="*/ 5150959 w 18171859"/>
                    <a:gd name="connsiteY58" fmla="*/ 1610907 h 15946069"/>
                    <a:gd name="connsiteX59" fmla="*/ 5480133 w 18171859"/>
                    <a:gd name="connsiteY59" fmla="*/ 2167963 h 15946069"/>
                    <a:gd name="connsiteX60" fmla="*/ 4742216 w 18171859"/>
                    <a:gd name="connsiteY60" fmla="*/ 2862495 h 15946069"/>
                    <a:gd name="connsiteX61" fmla="*/ 2658667 w 18171859"/>
                    <a:gd name="connsiteY61" fmla="*/ 0 h 15946069"/>
                    <a:gd name="connsiteX62" fmla="*/ 2658682 w 18171859"/>
                    <a:gd name="connsiteY62" fmla="*/ 1018890 h 15946069"/>
                    <a:gd name="connsiteX63" fmla="*/ 1850829 w 18171859"/>
                    <a:gd name="connsiteY63" fmla="*/ 1730283 h 15946069"/>
                    <a:gd name="connsiteX64" fmla="*/ 1404694 w 18171859"/>
                    <a:gd name="connsiteY64" fmla="*/ 2272862 h 15946069"/>
                    <a:gd name="connsiteX65" fmla="*/ 2351216 w 18171859"/>
                    <a:gd name="connsiteY65" fmla="*/ 3388182 h 15946069"/>
                    <a:gd name="connsiteX66" fmla="*/ 2658682 w 18171859"/>
                    <a:gd name="connsiteY66" fmla="*/ 4286458 h 15946069"/>
                    <a:gd name="connsiteX67" fmla="*/ 1935228 w 18171859"/>
                    <a:gd name="connsiteY67" fmla="*/ 5220918 h 15946069"/>
                    <a:gd name="connsiteX68" fmla="*/ 875281 w 18171859"/>
                    <a:gd name="connsiteY68" fmla="*/ 5166646 h 15946069"/>
                    <a:gd name="connsiteX69" fmla="*/ 0 w 18171859"/>
                    <a:gd name="connsiteY69" fmla="*/ 5890112 h 15946069"/>
                    <a:gd name="connsiteX70" fmla="*/ 72345 w 18171859"/>
                    <a:gd name="connsiteY70" fmla="*/ 6921032 h 15946069"/>
                    <a:gd name="connsiteX71" fmla="*/ 477776 w 18171859"/>
                    <a:gd name="connsiteY7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593335 w 18171859"/>
                    <a:gd name="connsiteY27" fmla="*/ 15822497 h 15946069"/>
                    <a:gd name="connsiteX28" fmla="*/ 11780218 w 18171859"/>
                    <a:gd name="connsiteY28" fmla="*/ 13579811 h 15946069"/>
                    <a:gd name="connsiteX29" fmla="*/ 12196146 w 18171859"/>
                    <a:gd name="connsiteY29" fmla="*/ 11388328 h 15946069"/>
                    <a:gd name="connsiteX30" fmla="*/ 14004775 w 18171859"/>
                    <a:gd name="connsiteY30" fmla="*/ 11611395 h 15946069"/>
                    <a:gd name="connsiteX31" fmla="*/ 15409477 w 18171859"/>
                    <a:gd name="connsiteY31" fmla="*/ 11882693 h 15946069"/>
                    <a:gd name="connsiteX32" fmla="*/ 16413199 w 18171859"/>
                    <a:gd name="connsiteY32" fmla="*/ 10920339 h 15946069"/>
                    <a:gd name="connsiteX33" fmla="*/ 16428336 w 18171859"/>
                    <a:gd name="connsiteY33" fmla="*/ 9374732 h 15946069"/>
                    <a:gd name="connsiteX34" fmla="*/ 16024409 w 18171859"/>
                    <a:gd name="connsiteY34" fmla="*/ 7433474 h 15946069"/>
                    <a:gd name="connsiteX35" fmla="*/ 17911414 w 18171859"/>
                    <a:gd name="connsiteY35" fmla="*/ 6083041 h 15946069"/>
                    <a:gd name="connsiteX36" fmla="*/ 17385711 w 18171859"/>
                    <a:gd name="connsiteY36" fmla="*/ 5219213 h 15946069"/>
                    <a:gd name="connsiteX37" fmla="*/ 18171858 w 18171859"/>
                    <a:gd name="connsiteY37" fmla="*/ 4701949 h 15946069"/>
                    <a:gd name="connsiteX38" fmla="*/ 17814953 w 18171859"/>
                    <a:gd name="connsiteY38" fmla="*/ 4117660 h 15946069"/>
                    <a:gd name="connsiteX39" fmla="*/ 16852763 w 18171859"/>
                    <a:gd name="connsiteY39" fmla="*/ 3282076 h 15946069"/>
                    <a:gd name="connsiteX40" fmla="*/ 14429201 w 18171859"/>
                    <a:gd name="connsiteY40" fmla="*/ 4027238 h 15946069"/>
                    <a:gd name="connsiteX41" fmla="*/ 13383819 w 18171859"/>
                    <a:gd name="connsiteY41" fmla="*/ 2963756 h 15946069"/>
                    <a:gd name="connsiteX42" fmla="*/ 12493981 w 18171859"/>
                    <a:gd name="connsiteY42" fmla="*/ 2927587 h 15946069"/>
                    <a:gd name="connsiteX43" fmla="*/ 11976717 w 18171859"/>
                    <a:gd name="connsiteY43" fmla="*/ 2139025 h 15946069"/>
                    <a:gd name="connsiteX44" fmla="*/ 11484768 w 18171859"/>
                    <a:gd name="connsiteY44" fmla="*/ 1495155 h 15946069"/>
                    <a:gd name="connsiteX45" fmla="*/ 10830043 w 18171859"/>
                    <a:gd name="connsiteY45" fmla="*/ 1256418 h 15946069"/>
                    <a:gd name="connsiteX46" fmla="*/ 10323633 w 18171859"/>
                    <a:gd name="connsiteY46" fmla="*/ 1220249 h 15946069"/>
                    <a:gd name="connsiteX47" fmla="*/ 9802745 w 18171859"/>
                    <a:gd name="connsiteY47" fmla="*/ 1603676 h 15946069"/>
                    <a:gd name="connsiteX48" fmla="*/ 9223982 w 18171859"/>
                    <a:gd name="connsiteY48" fmla="*/ 1621761 h 15946069"/>
                    <a:gd name="connsiteX49" fmla="*/ 8782678 w 18171859"/>
                    <a:gd name="connsiteY49" fmla="*/ 2171586 h 15946069"/>
                    <a:gd name="connsiteX50" fmla="*/ 8272645 w 18171859"/>
                    <a:gd name="connsiteY50" fmla="*/ 2102856 h 15946069"/>
                    <a:gd name="connsiteX51" fmla="*/ 7853048 w 18171859"/>
                    <a:gd name="connsiteY51" fmla="*/ 2526075 h 15946069"/>
                    <a:gd name="connsiteX52" fmla="*/ 7323799 w 18171859"/>
                    <a:gd name="connsiteY52" fmla="*/ 2632907 h 15946069"/>
                    <a:gd name="connsiteX53" fmla="*/ 6977672 w 18171859"/>
                    <a:gd name="connsiteY53" fmla="*/ 2178817 h 15946069"/>
                    <a:gd name="connsiteX54" fmla="*/ 6594245 w 18171859"/>
                    <a:gd name="connsiteY54" fmla="*/ 2055834 h 15946069"/>
                    <a:gd name="connsiteX55" fmla="*/ 6431470 w 18171859"/>
                    <a:gd name="connsiteY55" fmla="*/ 1314295 h 15946069"/>
                    <a:gd name="connsiteX56" fmla="*/ 5642908 w 18171859"/>
                    <a:gd name="connsiteY56" fmla="*/ 1343233 h 15946069"/>
                    <a:gd name="connsiteX57" fmla="*/ 5150959 w 18171859"/>
                    <a:gd name="connsiteY57" fmla="*/ 1610907 h 15946069"/>
                    <a:gd name="connsiteX58" fmla="*/ 5480133 w 18171859"/>
                    <a:gd name="connsiteY58" fmla="*/ 2167963 h 15946069"/>
                    <a:gd name="connsiteX59" fmla="*/ 4742216 w 18171859"/>
                    <a:gd name="connsiteY59" fmla="*/ 2862495 h 15946069"/>
                    <a:gd name="connsiteX60" fmla="*/ 2658667 w 18171859"/>
                    <a:gd name="connsiteY60" fmla="*/ 0 h 15946069"/>
                    <a:gd name="connsiteX61" fmla="*/ 2658682 w 18171859"/>
                    <a:gd name="connsiteY61" fmla="*/ 1018890 h 15946069"/>
                    <a:gd name="connsiteX62" fmla="*/ 1850829 w 18171859"/>
                    <a:gd name="connsiteY62" fmla="*/ 1730283 h 15946069"/>
                    <a:gd name="connsiteX63" fmla="*/ 1404694 w 18171859"/>
                    <a:gd name="connsiteY63" fmla="*/ 2272862 h 15946069"/>
                    <a:gd name="connsiteX64" fmla="*/ 2351216 w 18171859"/>
                    <a:gd name="connsiteY64" fmla="*/ 3388182 h 15946069"/>
                    <a:gd name="connsiteX65" fmla="*/ 2658682 w 18171859"/>
                    <a:gd name="connsiteY65" fmla="*/ 4286458 h 15946069"/>
                    <a:gd name="connsiteX66" fmla="*/ 1935228 w 18171859"/>
                    <a:gd name="connsiteY66" fmla="*/ 5220918 h 15946069"/>
                    <a:gd name="connsiteX67" fmla="*/ 875281 w 18171859"/>
                    <a:gd name="connsiteY67" fmla="*/ 5166646 h 15946069"/>
                    <a:gd name="connsiteX68" fmla="*/ 0 w 18171859"/>
                    <a:gd name="connsiteY68" fmla="*/ 5890112 h 15946069"/>
                    <a:gd name="connsiteX69" fmla="*/ 72345 w 18171859"/>
                    <a:gd name="connsiteY69" fmla="*/ 6921032 h 15946069"/>
                    <a:gd name="connsiteX70" fmla="*/ 477776 w 18171859"/>
                    <a:gd name="connsiteY7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080066 w 18171859"/>
                    <a:gd name="connsiteY24" fmla="*/ 14716204 h 15946069"/>
                    <a:gd name="connsiteX25" fmla="*/ 10616683 w 18171859"/>
                    <a:gd name="connsiteY25" fmla="*/ 15358294 h 15946069"/>
                    <a:gd name="connsiteX26" fmla="*/ 11117010 w 18171859"/>
                    <a:gd name="connsiteY26" fmla="*/ 15946069 h 15946069"/>
                    <a:gd name="connsiteX27" fmla="*/ 11780218 w 18171859"/>
                    <a:gd name="connsiteY27" fmla="*/ 13579811 h 15946069"/>
                    <a:gd name="connsiteX28" fmla="*/ 12196146 w 18171859"/>
                    <a:gd name="connsiteY28" fmla="*/ 11388328 h 15946069"/>
                    <a:gd name="connsiteX29" fmla="*/ 14004775 w 18171859"/>
                    <a:gd name="connsiteY29" fmla="*/ 11611395 h 15946069"/>
                    <a:gd name="connsiteX30" fmla="*/ 15409477 w 18171859"/>
                    <a:gd name="connsiteY30" fmla="*/ 11882693 h 15946069"/>
                    <a:gd name="connsiteX31" fmla="*/ 16413199 w 18171859"/>
                    <a:gd name="connsiteY31" fmla="*/ 10920339 h 15946069"/>
                    <a:gd name="connsiteX32" fmla="*/ 16428336 w 18171859"/>
                    <a:gd name="connsiteY32" fmla="*/ 9374732 h 15946069"/>
                    <a:gd name="connsiteX33" fmla="*/ 16024409 w 18171859"/>
                    <a:gd name="connsiteY33" fmla="*/ 7433474 h 15946069"/>
                    <a:gd name="connsiteX34" fmla="*/ 17911414 w 18171859"/>
                    <a:gd name="connsiteY34" fmla="*/ 6083041 h 15946069"/>
                    <a:gd name="connsiteX35" fmla="*/ 17385711 w 18171859"/>
                    <a:gd name="connsiteY35" fmla="*/ 5219213 h 15946069"/>
                    <a:gd name="connsiteX36" fmla="*/ 18171858 w 18171859"/>
                    <a:gd name="connsiteY36" fmla="*/ 4701949 h 15946069"/>
                    <a:gd name="connsiteX37" fmla="*/ 17814953 w 18171859"/>
                    <a:gd name="connsiteY37" fmla="*/ 4117660 h 15946069"/>
                    <a:gd name="connsiteX38" fmla="*/ 16852763 w 18171859"/>
                    <a:gd name="connsiteY38" fmla="*/ 3282076 h 15946069"/>
                    <a:gd name="connsiteX39" fmla="*/ 14429201 w 18171859"/>
                    <a:gd name="connsiteY39" fmla="*/ 4027238 h 15946069"/>
                    <a:gd name="connsiteX40" fmla="*/ 13383819 w 18171859"/>
                    <a:gd name="connsiteY40" fmla="*/ 2963756 h 15946069"/>
                    <a:gd name="connsiteX41" fmla="*/ 12493981 w 18171859"/>
                    <a:gd name="connsiteY41" fmla="*/ 2927587 h 15946069"/>
                    <a:gd name="connsiteX42" fmla="*/ 11976717 w 18171859"/>
                    <a:gd name="connsiteY42" fmla="*/ 2139025 h 15946069"/>
                    <a:gd name="connsiteX43" fmla="*/ 11484768 w 18171859"/>
                    <a:gd name="connsiteY43" fmla="*/ 1495155 h 15946069"/>
                    <a:gd name="connsiteX44" fmla="*/ 10830043 w 18171859"/>
                    <a:gd name="connsiteY44" fmla="*/ 1256418 h 15946069"/>
                    <a:gd name="connsiteX45" fmla="*/ 10323633 w 18171859"/>
                    <a:gd name="connsiteY45" fmla="*/ 1220249 h 15946069"/>
                    <a:gd name="connsiteX46" fmla="*/ 9802745 w 18171859"/>
                    <a:gd name="connsiteY46" fmla="*/ 1603676 h 15946069"/>
                    <a:gd name="connsiteX47" fmla="*/ 9223982 w 18171859"/>
                    <a:gd name="connsiteY47" fmla="*/ 1621761 h 15946069"/>
                    <a:gd name="connsiteX48" fmla="*/ 8782678 w 18171859"/>
                    <a:gd name="connsiteY48" fmla="*/ 2171586 h 15946069"/>
                    <a:gd name="connsiteX49" fmla="*/ 8272645 w 18171859"/>
                    <a:gd name="connsiteY49" fmla="*/ 2102856 h 15946069"/>
                    <a:gd name="connsiteX50" fmla="*/ 7853048 w 18171859"/>
                    <a:gd name="connsiteY50" fmla="*/ 2526075 h 15946069"/>
                    <a:gd name="connsiteX51" fmla="*/ 7323799 w 18171859"/>
                    <a:gd name="connsiteY51" fmla="*/ 2632907 h 15946069"/>
                    <a:gd name="connsiteX52" fmla="*/ 6977672 w 18171859"/>
                    <a:gd name="connsiteY52" fmla="*/ 2178817 h 15946069"/>
                    <a:gd name="connsiteX53" fmla="*/ 6594245 w 18171859"/>
                    <a:gd name="connsiteY53" fmla="*/ 2055834 h 15946069"/>
                    <a:gd name="connsiteX54" fmla="*/ 6431470 w 18171859"/>
                    <a:gd name="connsiteY54" fmla="*/ 1314295 h 15946069"/>
                    <a:gd name="connsiteX55" fmla="*/ 5642908 w 18171859"/>
                    <a:gd name="connsiteY55" fmla="*/ 1343233 h 15946069"/>
                    <a:gd name="connsiteX56" fmla="*/ 5150959 w 18171859"/>
                    <a:gd name="connsiteY56" fmla="*/ 1610907 h 15946069"/>
                    <a:gd name="connsiteX57" fmla="*/ 5480133 w 18171859"/>
                    <a:gd name="connsiteY57" fmla="*/ 2167963 h 15946069"/>
                    <a:gd name="connsiteX58" fmla="*/ 4742216 w 18171859"/>
                    <a:gd name="connsiteY58" fmla="*/ 2862495 h 15946069"/>
                    <a:gd name="connsiteX59" fmla="*/ 2658667 w 18171859"/>
                    <a:gd name="connsiteY59" fmla="*/ 0 h 15946069"/>
                    <a:gd name="connsiteX60" fmla="*/ 2658682 w 18171859"/>
                    <a:gd name="connsiteY60" fmla="*/ 1018890 h 15946069"/>
                    <a:gd name="connsiteX61" fmla="*/ 1850829 w 18171859"/>
                    <a:gd name="connsiteY61" fmla="*/ 1730283 h 15946069"/>
                    <a:gd name="connsiteX62" fmla="*/ 1404694 w 18171859"/>
                    <a:gd name="connsiteY62" fmla="*/ 2272862 h 15946069"/>
                    <a:gd name="connsiteX63" fmla="*/ 2351216 w 18171859"/>
                    <a:gd name="connsiteY63" fmla="*/ 3388182 h 15946069"/>
                    <a:gd name="connsiteX64" fmla="*/ 2658682 w 18171859"/>
                    <a:gd name="connsiteY64" fmla="*/ 4286458 h 15946069"/>
                    <a:gd name="connsiteX65" fmla="*/ 1935228 w 18171859"/>
                    <a:gd name="connsiteY65" fmla="*/ 5220918 h 15946069"/>
                    <a:gd name="connsiteX66" fmla="*/ 875281 w 18171859"/>
                    <a:gd name="connsiteY66" fmla="*/ 5166646 h 15946069"/>
                    <a:gd name="connsiteX67" fmla="*/ 0 w 18171859"/>
                    <a:gd name="connsiteY67" fmla="*/ 5890112 h 15946069"/>
                    <a:gd name="connsiteX68" fmla="*/ 72345 w 18171859"/>
                    <a:gd name="connsiteY68" fmla="*/ 6921032 h 15946069"/>
                    <a:gd name="connsiteX69" fmla="*/ 477776 w 18171859"/>
                    <a:gd name="connsiteY69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416903 w 18171859"/>
                    <a:gd name="connsiteY22" fmla="*/ 13281357 h 15946069"/>
                    <a:gd name="connsiteX23" fmla="*/ 9742454 w 18171859"/>
                    <a:gd name="connsiteY23" fmla="*/ 14004811 h 15946069"/>
                    <a:gd name="connsiteX24" fmla="*/ 10616683 w 18171859"/>
                    <a:gd name="connsiteY24" fmla="*/ 15358294 h 15946069"/>
                    <a:gd name="connsiteX25" fmla="*/ 11117010 w 18171859"/>
                    <a:gd name="connsiteY25" fmla="*/ 15946069 h 15946069"/>
                    <a:gd name="connsiteX26" fmla="*/ 11780218 w 18171859"/>
                    <a:gd name="connsiteY26" fmla="*/ 13579811 h 15946069"/>
                    <a:gd name="connsiteX27" fmla="*/ 12196146 w 18171859"/>
                    <a:gd name="connsiteY27" fmla="*/ 11388328 h 15946069"/>
                    <a:gd name="connsiteX28" fmla="*/ 14004775 w 18171859"/>
                    <a:gd name="connsiteY28" fmla="*/ 11611395 h 15946069"/>
                    <a:gd name="connsiteX29" fmla="*/ 15409477 w 18171859"/>
                    <a:gd name="connsiteY29" fmla="*/ 11882693 h 15946069"/>
                    <a:gd name="connsiteX30" fmla="*/ 16413199 w 18171859"/>
                    <a:gd name="connsiteY30" fmla="*/ 10920339 h 15946069"/>
                    <a:gd name="connsiteX31" fmla="*/ 16428336 w 18171859"/>
                    <a:gd name="connsiteY31" fmla="*/ 9374732 h 15946069"/>
                    <a:gd name="connsiteX32" fmla="*/ 16024409 w 18171859"/>
                    <a:gd name="connsiteY32" fmla="*/ 7433474 h 15946069"/>
                    <a:gd name="connsiteX33" fmla="*/ 17911414 w 18171859"/>
                    <a:gd name="connsiteY33" fmla="*/ 6083041 h 15946069"/>
                    <a:gd name="connsiteX34" fmla="*/ 17385711 w 18171859"/>
                    <a:gd name="connsiteY34" fmla="*/ 5219213 h 15946069"/>
                    <a:gd name="connsiteX35" fmla="*/ 18171858 w 18171859"/>
                    <a:gd name="connsiteY35" fmla="*/ 4701949 h 15946069"/>
                    <a:gd name="connsiteX36" fmla="*/ 17814953 w 18171859"/>
                    <a:gd name="connsiteY36" fmla="*/ 4117660 h 15946069"/>
                    <a:gd name="connsiteX37" fmla="*/ 16852763 w 18171859"/>
                    <a:gd name="connsiteY37" fmla="*/ 3282076 h 15946069"/>
                    <a:gd name="connsiteX38" fmla="*/ 14429201 w 18171859"/>
                    <a:gd name="connsiteY38" fmla="*/ 4027238 h 15946069"/>
                    <a:gd name="connsiteX39" fmla="*/ 13383819 w 18171859"/>
                    <a:gd name="connsiteY39" fmla="*/ 2963756 h 15946069"/>
                    <a:gd name="connsiteX40" fmla="*/ 12493981 w 18171859"/>
                    <a:gd name="connsiteY40" fmla="*/ 2927587 h 15946069"/>
                    <a:gd name="connsiteX41" fmla="*/ 11976717 w 18171859"/>
                    <a:gd name="connsiteY41" fmla="*/ 2139025 h 15946069"/>
                    <a:gd name="connsiteX42" fmla="*/ 11484768 w 18171859"/>
                    <a:gd name="connsiteY42" fmla="*/ 1495155 h 15946069"/>
                    <a:gd name="connsiteX43" fmla="*/ 10830043 w 18171859"/>
                    <a:gd name="connsiteY43" fmla="*/ 1256418 h 15946069"/>
                    <a:gd name="connsiteX44" fmla="*/ 10323633 w 18171859"/>
                    <a:gd name="connsiteY44" fmla="*/ 1220249 h 15946069"/>
                    <a:gd name="connsiteX45" fmla="*/ 9802745 w 18171859"/>
                    <a:gd name="connsiteY45" fmla="*/ 1603676 h 15946069"/>
                    <a:gd name="connsiteX46" fmla="*/ 9223982 w 18171859"/>
                    <a:gd name="connsiteY46" fmla="*/ 1621761 h 15946069"/>
                    <a:gd name="connsiteX47" fmla="*/ 8782678 w 18171859"/>
                    <a:gd name="connsiteY47" fmla="*/ 2171586 h 15946069"/>
                    <a:gd name="connsiteX48" fmla="*/ 8272645 w 18171859"/>
                    <a:gd name="connsiteY48" fmla="*/ 2102856 h 15946069"/>
                    <a:gd name="connsiteX49" fmla="*/ 7853048 w 18171859"/>
                    <a:gd name="connsiteY49" fmla="*/ 2526075 h 15946069"/>
                    <a:gd name="connsiteX50" fmla="*/ 7323799 w 18171859"/>
                    <a:gd name="connsiteY50" fmla="*/ 2632907 h 15946069"/>
                    <a:gd name="connsiteX51" fmla="*/ 6977672 w 18171859"/>
                    <a:gd name="connsiteY51" fmla="*/ 2178817 h 15946069"/>
                    <a:gd name="connsiteX52" fmla="*/ 6594245 w 18171859"/>
                    <a:gd name="connsiteY52" fmla="*/ 2055834 h 15946069"/>
                    <a:gd name="connsiteX53" fmla="*/ 6431470 w 18171859"/>
                    <a:gd name="connsiteY53" fmla="*/ 1314295 h 15946069"/>
                    <a:gd name="connsiteX54" fmla="*/ 5642908 w 18171859"/>
                    <a:gd name="connsiteY54" fmla="*/ 1343233 h 15946069"/>
                    <a:gd name="connsiteX55" fmla="*/ 5150959 w 18171859"/>
                    <a:gd name="connsiteY55" fmla="*/ 1610907 h 15946069"/>
                    <a:gd name="connsiteX56" fmla="*/ 5480133 w 18171859"/>
                    <a:gd name="connsiteY56" fmla="*/ 2167963 h 15946069"/>
                    <a:gd name="connsiteX57" fmla="*/ 4742216 w 18171859"/>
                    <a:gd name="connsiteY57" fmla="*/ 2862495 h 15946069"/>
                    <a:gd name="connsiteX58" fmla="*/ 2658667 w 18171859"/>
                    <a:gd name="connsiteY58" fmla="*/ 0 h 15946069"/>
                    <a:gd name="connsiteX59" fmla="*/ 2658682 w 18171859"/>
                    <a:gd name="connsiteY59" fmla="*/ 1018890 h 15946069"/>
                    <a:gd name="connsiteX60" fmla="*/ 1850829 w 18171859"/>
                    <a:gd name="connsiteY60" fmla="*/ 1730283 h 15946069"/>
                    <a:gd name="connsiteX61" fmla="*/ 1404694 w 18171859"/>
                    <a:gd name="connsiteY61" fmla="*/ 2272862 h 15946069"/>
                    <a:gd name="connsiteX62" fmla="*/ 2351216 w 18171859"/>
                    <a:gd name="connsiteY62" fmla="*/ 3388182 h 15946069"/>
                    <a:gd name="connsiteX63" fmla="*/ 2658682 w 18171859"/>
                    <a:gd name="connsiteY63" fmla="*/ 4286458 h 15946069"/>
                    <a:gd name="connsiteX64" fmla="*/ 1935228 w 18171859"/>
                    <a:gd name="connsiteY64" fmla="*/ 5220918 h 15946069"/>
                    <a:gd name="connsiteX65" fmla="*/ 875281 w 18171859"/>
                    <a:gd name="connsiteY65" fmla="*/ 5166646 h 15946069"/>
                    <a:gd name="connsiteX66" fmla="*/ 0 w 18171859"/>
                    <a:gd name="connsiteY66" fmla="*/ 5890112 h 15946069"/>
                    <a:gd name="connsiteX67" fmla="*/ 72345 w 18171859"/>
                    <a:gd name="connsiteY67" fmla="*/ 6921032 h 15946069"/>
                    <a:gd name="connsiteX68" fmla="*/ 477776 w 18171859"/>
                    <a:gd name="connsiteY68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2493981 w 18171859"/>
                    <a:gd name="connsiteY39" fmla="*/ 2927587 h 15946069"/>
                    <a:gd name="connsiteX40" fmla="*/ 11976717 w 18171859"/>
                    <a:gd name="connsiteY40" fmla="*/ 2139025 h 15946069"/>
                    <a:gd name="connsiteX41" fmla="*/ 11484768 w 18171859"/>
                    <a:gd name="connsiteY41" fmla="*/ 1495155 h 15946069"/>
                    <a:gd name="connsiteX42" fmla="*/ 10830043 w 18171859"/>
                    <a:gd name="connsiteY42" fmla="*/ 1256418 h 15946069"/>
                    <a:gd name="connsiteX43" fmla="*/ 10323633 w 18171859"/>
                    <a:gd name="connsiteY43" fmla="*/ 1220249 h 15946069"/>
                    <a:gd name="connsiteX44" fmla="*/ 9802745 w 18171859"/>
                    <a:gd name="connsiteY44" fmla="*/ 1603676 h 15946069"/>
                    <a:gd name="connsiteX45" fmla="*/ 9223982 w 18171859"/>
                    <a:gd name="connsiteY45" fmla="*/ 1621761 h 15946069"/>
                    <a:gd name="connsiteX46" fmla="*/ 8782678 w 18171859"/>
                    <a:gd name="connsiteY46" fmla="*/ 2171586 h 15946069"/>
                    <a:gd name="connsiteX47" fmla="*/ 8272645 w 18171859"/>
                    <a:gd name="connsiteY47" fmla="*/ 2102856 h 15946069"/>
                    <a:gd name="connsiteX48" fmla="*/ 7853048 w 18171859"/>
                    <a:gd name="connsiteY48" fmla="*/ 2526075 h 15946069"/>
                    <a:gd name="connsiteX49" fmla="*/ 7323799 w 18171859"/>
                    <a:gd name="connsiteY49" fmla="*/ 2632907 h 15946069"/>
                    <a:gd name="connsiteX50" fmla="*/ 6977672 w 18171859"/>
                    <a:gd name="connsiteY50" fmla="*/ 2178817 h 15946069"/>
                    <a:gd name="connsiteX51" fmla="*/ 6594245 w 18171859"/>
                    <a:gd name="connsiteY51" fmla="*/ 2055834 h 15946069"/>
                    <a:gd name="connsiteX52" fmla="*/ 6431470 w 18171859"/>
                    <a:gd name="connsiteY52" fmla="*/ 1314295 h 15946069"/>
                    <a:gd name="connsiteX53" fmla="*/ 5642908 w 18171859"/>
                    <a:gd name="connsiteY53" fmla="*/ 1343233 h 15946069"/>
                    <a:gd name="connsiteX54" fmla="*/ 5150959 w 18171859"/>
                    <a:gd name="connsiteY54" fmla="*/ 1610907 h 15946069"/>
                    <a:gd name="connsiteX55" fmla="*/ 5480133 w 18171859"/>
                    <a:gd name="connsiteY55" fmla="*/ 2167963 h 15946069"/>
                    <a:gd name="connsiteX56" fmla="*/ 4742216 w 18171859"/>
                    <a:gd name="connsiteY56" fmla="*/ 2862495 h 15946069"/>
                    <a:gd name="connsiteX57" fmla="*/ 2658667 w 18171859"/>
                    <a:gd name="connsiteY57" fmla="*/ 0 h 15946069"/>
                    <a:gd name="connsiteX58" fmla="*/ 2658682 w 18171859"/>
                    <a:gd name="connsiteY58" fmla="*/ 1018890 h 15946069"/>
                    <a:gd name="connsiteX59" fmla="*/ 1850829 w 18171859"/>
                    <a:gd name="connsiteY59" fmla="*/ 1730283 h 15946069"/>
                    <a:gd name="connsiteX60" fmla="*/ 1404694 w 18171859"/>
                    <a:gd name="connsiteY60" fmla="*/ 2272862 h 15946069"/>
                    <a:gd name="connsiteX61" fmla="*/ 2351216 w 18171859"/>
                    <a:gd name="connsiteY61" fmla="*/ 3388182 h 15946069"/>
                    <a:gd name="connsiteX62" fmla="*/ 2658682 w 18171859"/>
                    <a:gd name="connsiteY62" fmla="*/ 4286458 h 15946069"/>
                    <a:gd name="connsiteX63" fmla="*/ 1935228 w 18171859"/>
                    <a:gd name="connsiteY63" fmla="*/ 5220918 h 15946069"/>
                    <a:gd name="connsiteX64" fmla="*/ 875281 w 18171859"/>
                    <a:gd name="connsiteY64" fmla="*/ 5166646 h 15946069"/>
                    <a:gd name="connsiteX65" fmla="*/ 0 w 18171859"/>
                    <a:gd name="connsiteY65" fmla="*/ 5890112 h 15946069"/>
                    <a:gd name="connsiteX66" fmla="*/ 72345 w 18171859"/>
                    <a:gd name="connsiteY66" fmla="*/ 6921032 h 15946069"/>
                    <a:gd name="connsiteX67" fmla="*/ 477776 w 18171859"/>
                    <a:gd name="connsiteY67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1484768 w 18171859"/>
                    <a:gd name="connsiteY40" fmla="*/ 1495155 h 15946069"/>
                    <a:gd name="connsiteX41" fmla="*/ 10830043 w 18171859"/>
                    <a:gd name="connsiteY41" fmla="*/ 1256418 h 15946069"/>
                    <a:gd name="connsiteX42" fmla="*/ 10323633 w 18171859"/>
                    <a:gd name="connsiteY42" fmla="*/ 1220249 h 15946069"/>
                    <a:gd name="connsiteX43" fmla="*/ 9802745 w 18171859"/>
                    <a:gd name="connsiteY43" fmla="*/ 1603676 h 15946069"/>
                    <a:gd name="connsiteX44" fmla="*/ 9223982 w 18171859"/>
                    <a:gd name="connsiteY44" fmla="*/ 1621761 h 15946069"/>
                    <a:gd name="connsiteX45" fmla="*/ 8782678 w 18171859"/>
                    <a:gd name="connsiteY45" fmla="*/ 2171586 h 15946069"/>
                    <a:gd name="connsiteX46" fmla="*/ 8272645 w 18171859"/>
                    <a:gd name="connsiteY46" fmla="*/ 2102856 h 15946069"/>
                    <a:gd name="connsiteX47" fmla="*/ 7853048 w 18171859"/>
                    <a:gd name="connsiteY47" fmla="*/ 2526075 h 15946069"/>
                    <a:gd name="connsiteX48" fmla="*/ 7323799 w 18171859"/>
                    <a:gd name="connsiteY48" fmla="*/ 2632907 h 15946069"/>
                    <a:gd name="connsiteX49" fmla="*/ 6977672 w 18171859"/>
                    <a:gd name="connsiteY49" fmla="*/ 2178817 h 15946069"/>
                    <a:gd name="connsiteX50" fmla="*/ 6594245 w 18171859"/>
                    <a:gd name="connsiteY50" fmla="*/ 2055834 h 15946069"/>
                    <a:gd name="connsiteX51" fmla="*/ 6431470 w 18171859"/>
                    <a:gd name="connsiteY51" fmla="*/ 1314295 h 15946069"/>
                    <a:gd name="connsiteX52" fmla="*/ 5642908 w 18171859"/>
                    <a:gd name="connsiteY52" fmla="*/ 1343233 h 15946069"/>
                    <a:gd name="connsiteX53" fmla="*/ 5150959 w 18171859"/>
                    <a:gd name="connsiteY53" fmla="*/ 1610907 h 15946069"/>
                    <a:gd name="connsiteX54" fmla="*/ 5480133 w 18171859"/>
                    <a:gd name="connsiteY54" fmla="*/ 2167963 h 15946069"/>
                    <a:gd name="connsiteX55" fmla="*/ 4742216 w 18171859"/>
                    <a:gd name="connsiteY55" fmla="*/ 2862495 h 15946069"/>
                    <a:gd name="connsiteX56" fmla="*/ 2658667 w 18171859"/>
                    <a:gd name="connsiteY56" fmla="*/ 0 h 15946069"/>
                    <a:gd name="connsiteX57" fmla="*/ 2658682 w 18171859"/>
                    <a:gd name="connsiteY57" fmla="*/ 1018890 h 15946069"/>
                    <a:gd name="connsiteX58" fmla="*/ 1850829 w 18171859"/>
                    <a:gd name="connsiteY58" fmla="*/ 1730283 h 15946069"/>
                    <a:gd name="connsiteX59" fmla="*/ 1404694 w 18171859"/>
                    <a:gd name="connsiteY59" fmla="*/ 2272862 h 15946069"/>
                    <a:gd name="connsiteX60" fmla="*/ 2351216 w 18171859"/>
                    <a:gd name="connsiteY60" fmla="*/ 3388182 h 15946069"/>
                    <a:gd name="connsiteX61" fmla="*/ 2658682 w 18171859"/>
                    <a:gd name="connsiteY61" fmla="*/ 4286458 h 15946069"/>
                    <a:gd name="connsiteX62" fmla="*/ 1935228 w 18171859"/>
                    <a:gd name="connsiteY62" fmla="*/ 5220918 h 15946069"/>
                    <a:gd name="connsiteX63" fmla="*/ 875281 w 18171859"/>
                    <a:gd name="connsiteY63" fmla="*/ 5166646 h 15946069"/>
                    <a:gd name="connsiteX64" fmla="*/ 0 w 18171859"/>
                    <a:gd name="connsiteY64" fmla="*/ 5890112 h 15946069"/>
                    <a:gd name="connsiteX65" fmla="*/ 72345 w 18171859"/>
                    <a:gd name="connsiteY65" fmla="*/ 6921032 h 15946069"/>
                    <a:gd name="connsiteX66" fmla="*/ 477776 w 18171859"/>
                    <a:gd name="connsiteY66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10323633 w 18171859"/>
                    <a:gd name="connsiteY41" fmla="*/ 1220249 h 15946069"/>
                    <a:gd name="connsiteX42" fmla="*/ 9802745 w 18171859"/>
                    <a:gd name="connsiteY42" fmla="*/ 1603676 h 15946069"/>
                    <a:gd name="connsiteX43" fmla="*/ 9223982 w 18171859"/>
                    <a:gd name="connsiteY43" fmla="*/ 1621761 h 15946069"/>
                    <a:gd name="connsiteX44" fmla="*/ 8782678 w 18171859"/>
                    <a:gd name="connsiteY44" fmla="*/ 2171586 h 15946069"/>
                    <a:gd name="connsiteX45" fmla="*/ 8272645 w 18171859"/>
                    <a:gd name="connsiteY45" fmla="*/ 2102856 h 15946069"/>
                    <a:gd name="connsiteX46" fmla="*/ 7853048 w 18171859"/>
                    <a:gd name="connsiteY46" fmla="*/ 2526075 h 15946069"/>
                    <a:gd name="connsiteX47" fmla="*/ 7323799 w 18171859"/>
                    <a:gd name="connsiteY47" fmla="*/ 2632907 h 15946069"/>
                    <a:gd name="connsiteX48" fmla="*/ 6977672 w 18171859"/>
                    <a:gd name="connsiteY48" fmla="*/ 2178817 h 15946069"/>
                    <a:gd name="connsiteX49" fmla="*/ 6594245 w 18171859"/>
                    <a:gd name="connsiteY49" fmla="*/ 2055834 h 15946069"/>
                    <a:gd name="connsiteX50" fmla="*/ 6431470 w 18171859"/>
                    <a:gd name="connsiteY50" fmla="*/ 1314295 h 15946069"/>
                    <a:gd name="connsiteX51" fmla="*/ 5642908 w 18171859"/>
                    <a:gd name="connsiteY51" fmla="*/ 1343233 h 15946069"/>
                    <a:gd name="connsiteX52" fmla="*/ 5150959 w 18171859"/>
                    <a:gd name="connsiteY52" fmla="*/ 1610907 h 15946069"/>
                    <a:gd name="connsiteX53" fmla="*/ 5480133 w 18171859"/>
                    <a:gd name="connsiteY53" fmla="*/ 2167963 h 15946069"/>
                    <a:gd name="connsiteX54" fmla="*/ 4742216 w 18171859"/>
                    <a:gd name="connsiteY54" fmla="*/ 2862495 h 15946069"/>
                    <a:gd name="connsiteX55" fmla="*/ 2658667 w 18171859"/>
                    <a:gd name="connsiteY55" fmla="*/ 0 h 15946069"/>
                    <a:gd name="connsiteX56" fmla="*/ 2658682 w 18171859"/>
                    <a:gd name="connsiteY56" fmla="*/ 1018890 h 15946069"/>
                    <a:gd name="connsiteX57" fmla="*/ 1850829 w 18171859"/>
                    <a:gd name="connsiteY57" fmla="*/ 1730283 h 15946069"/>
                    <a:gd name="connsiteX58" fmla="*/ 1404694 w 18171859"/>
                    <a:gd name="connsiteY58" fmla="*/ 2272862 h 15946069"/>
                    <a:gd name="connsiteX59" fmla="*/ 2351216 w 18171859"/>
                    <a:gd name="connsiteY59" fmla="*/ 3388182 h 15946069"/>
                    <a:gd name="connsiteX60" fmla="*/ 2658682 w 18171859"/>
                    <a:gd name="connsiteY60" fmla="*/ 4286458 h 15946069"/>
                    <a:gd name="connsiteX61" fmla="*/ 1935228 w 18171859"/>
                    <a:gd name="connsiteY61" fmla="*/ 5220918 h 15946069"/>
                    <a:gd name="connsiteX62" fmla="*/ 875281 w 18171859"/>
                    <a:gd name="connsiteY62" fmla="*/ 5166646 h 15946069"/>
                    <a:gd name="connsiteX63" fmla="*/ 0 w 18171859"/>
                    <a:gd name="connsiteY63" fmla="*/ 5890112 h 15946069"/>
                    <a:gd name="connsiteX64" fmla="*/ 72345 w 18171859"/>
                    <a:gd name="connsiteY64" fmla="*/ 6921032 h 15946069"/>
                    <a:gd name="connsiteX65" fmla="*/ 477776 w 18171859"/>
                    <a:gd name="connsiteY65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9223982 w 18171859"/>
                    <a:gd name="connsiteY42" fmla="*/ 1621761 h 15946069"/>
                    <a:gd name="connsiteX43" fmla="*/ 8782678 w 18171859"/>
                    <a:gd name="connsiteY43" fmla="*/ 2171586 h 15946069"/>
                    <a:gd name="connsiteX44" fmla="*/ 8272645 w 18171859"/>
                    <a:gd name="connsiteY44" fmla="*/ 2102856 h 15946069"/>
                    <a:gd name="connsiteX45" fmla="*/ 7853048 w 18171859"/>
                    <a:gd name="connsiteY45" fmla="*/ 2526075 h 15946069"/>
                    <a:gd name="connsiteX46" fmla="*/ 7323799 w 18171859"/>
                    <a:gd name="connsiteY46" fmla="*/ 2632907 h 15946069"/>
                    <a:gd name="connsiteX47" fmla="*/ 6977672 w 18171859"/>
                    <a:gd name="connsiteY47" fmla="*/ 2178817 h 15946069"/>
                    <a:gd name="connsiteX48" fmla="*/ 6594245 w 18171859"/>
                    <a:gd name="connsiteY48" fmla="*/ 2055834 h 15946069"/>
                    <a:gd name="connsiteX49" fmla="*/ 6431470 w 18171859"/>
                    <a:gd name="connsiteY49" fmla="*/ 1314295 h 15946069"/>
                    <a:gd name="connsiteX50" fmla="*/ 5642908 w 18171859"/>
                    <a:gd name="connsiteY50" fmla="*/ 1343233 h 15946069"/>
                    <a:gd name="connsiteX51" fmla="*/ 5150959 w 18171859"/>
                    <a:gd name="connsiteY51" fmla="*/ 1610907 h 15946069"/>
                    <a:gd name="connsiteX52" fmla="*/ 5480133 w 18171859"/>
                    <a:gd name="connsiteY52" fmla="*/ 2167963 h 15946069"/>
                    <a:gd name="connsiteX53" fmla="*/ 4742216 w 18171859"/>
                    <a:gd name="connsiteY53" fmla="*/ 2862495 h 15946069"/>
                    <a:gd name="connsiteX54" fmla="*/ 2658667 w 18171859"/>
                    <a:gd name="connsiteY54" fmla="*/ 0 h 15946069"/>
                    <a:gd name="connsiteX55" fmla="*/ 2658682 w 18171859"/>
                    <a:gd name="connsiteY55" fmla="*/ 1018890 h 15946069"/>
                    <a:gd name="connsiteX56" fmla="*/ 1850829 w 18171859"/>
                    <a:gd name="connsiteY56" fmla="*/ 1730283 h 15946069"/>
                    <a:gd name="connsiteX57" fmla="*/ 1404694 w 18171859"/>
                    <a:gd name="connsiteY57" fmla="*/ 2272862 h 15946069"/>
                    <a:gd name="connsiteX58" fmla="*/ 2351216 w 18171859"/>
                    <a:gd name="connsiteY58" fmla="*/ 3388182 h 15946069"/>
                    <a:gd name="connsiteX59" fmla="*/ 2658682 w 18171859"/>
                    <a:gd name="connsiteY59" fmla="*/ 4286458 h 15946069"/>
                    <a:gd name="connsiteX60" fmla="*/ 1935228 w 18171859"/>
                    <a:gd name="connsiteY60" fmla="*/ 5220918 h 15946069"/>
                    <a:gd name="connsiteX61" fmla="*/ 875281 w 18171859"/>
                    <a:gd name="connsiteY61" fmla="*/ 5166646 h 15946069"/>
                    <a:gd name="connsiteX62" fmla="*/ 0 w 18171859"/>
                    <a:gd name="connsiteY62" fmla="*/ 5890112 h 15946069"/>
                    <a:gd name="connsiteX63" fmla="*/ 72345 w 18171859"/>
                    <a:gd name="connsiteY63" fmla="*/ 6921032 h 15946069"/>
                    <a:gd name="connsiteX64" fmla="*/ 477776 w 18171859"/>
                    <a:gd name="connsiteY64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782678 w 18171859"/>
                    <a:gd name="connsiteY42" fmla="*/ 2171586 h 15946069"/>
                    <a:gd name="connsiteX43" fmla="*/ 8272645 w 18171859"/>
                    <a:gd name="connsiteY43" fmla="*/ 2102856 h 15946069"/>
                    <a:gd name="connsiteX44" fmla="*/ 7853048 w 18171859"/>
                    <a:gd name="connsiteY44" fmla="*/ 2526075 h 15946069"/>
                    <a:gd name="connsiteX45" fmla="*/ 7323799 w 18171859"/>
                    <a:gd name="connsiteY45" fmla="*/ 2632907 h 15946069"/>
                    <a:gd name="connsiteX46" fmla="*/ 6977672 w 18171859"/>
                    <a:gd name="connsiteY46" fmla="*/ 2178817 h 15946069"/>
                    <a:gd name="connsiteX47" fmla="*/ 6594245 w 18171859"/>
                    <a:gd name="connsiteY47" fmla="*/ 2055834 h 15946069"/>
                    <a:gd name="connsiteX48" fmla="*/ 6431470 w 18171859"/>
                    <a:gd name="connsiteY48" fmla="*/ 1314295 h 15946069"/>
                    <a:gd name="connsiteX49" fmla="*/ 5642908 w 18171859"/>
                    <a:gd name="connsiteY49" fmla="*/ 1343233 h 15946069"/>
                    <a:gd name="connsiteX50" fmla="*/ 5150959 w 18171859"/>
                    <a:gd name="connsiteY50" fmla="*/ 1610907 h 15946069"/>
                    <a:gd name="connsiteX51" fmla="*/ 5480133 w 18171859"/>
                    <a:gd name="connsiteY51" fmla="*/ 2167963 h 15946069"/>
                    <a:gd name="connsiteX52" fmla="*/ 4742216 w 18171859"/>
                    <a:gd name="connsiteY52" fmla="*/ 2862495 h 15946069"/>
                    <a:gd name="connsiteX53" fmla="*/ 2658667 w 18171859"/>
                    <a:gd name="connsiteY53" fmla="*/ 0 h 15946069"/>
                    <a:gd name="connsiteX54" fmla="*/ 2658682 w 18171859"/>
                    <a:gd name="connsiteY54" fmla="*/ 1018890 h 15946069"/>
                    <a:gd name="connsiteX55" fmla="*/ 1850829 w 18171859"/>
                    <a:gd name="connsiteY55" fmla="*/ 1730283 h 15946069"/>
                    <a:gd name="connsiteX56" fmla="*/ 1404694 w 18171859"/>
                    <a:gd name="connsiteY56" fmla="*/ 2272862 h 15946069"/>
                    <a:gd name="connsiteX57" fmla="*/ 2351216 w 18171859"/>
                    <a:gd name="connsiteY57" fmla="*/ 3388182 h 15946069"/>
                    <a:gd name="connsiteX58" fmla="*/ 2658682 w 18171859"/>
                    <a:gd name="connsiteY58" fmla="*/ 4286458 h 15946069"/>
                    <a:gd name="connsiteX59" fmla="*/ 1935228 w 18171859"/>
                    <a:gd name="connsiteY59" fmla="*/ 5220918 h 15946069"/>
                    <a:gd name="connsiteX60" fmla="*/ 875281 w 18171859"/>
                    <a:gd name="connsiteY60" fmla="*/ 5166646 h 15946069"/>
                    <a:gd name="connsiteX61" fmla="*/ 0 w 18171859"/>
                    <a:gd name="connsiteY61" fmla="*/ 5890112 h 15946069"/>
                    <a:gd name="connsiteX62" fmla="*/ 72345 w 18171859"/>
                    <a:gd name="connsiteY62" fmla="*/ 6921032 h 15946069"/>
                    <a:gd name="connsiteX63" fmla="*/ 477776 w 18171859"/>
                    <a:gd name="connsiteY63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782678 w 18171859"/>
                    <a:gd name="connsiteY42" fmla="*/ 2171586 h 15946069"/>
                    <a:gd name="connsiteX43" fmla="*/ 7853048 w 18171859"/>
                    <a:gd name="connsiteY43" fmla="*/ 2526075 h 15946069"/>
                    <a:gd name="connsiteX44" fmla="*/ 7323799 w 18171859"/>
                    <a:gd name="connsiteY44" fmla="*/ 2632907 h 15946069"/>
                    <a:gd name="connsiteX45" fmla="*/ 6977672 w 18171859"/>
                    <a:gd name="connsiteY45" fmla="*/ 2178817 h 15946069"/>
                    <a:gd name="connsiteX46" fmla="*/ 6594245 w 18171859"/>
                    <a:gd name="connsiteY46" fmla="*/ 2055834 h 15946069"/>
                    <a:gd name="connsiteX47" fmla="*/ 6431470 w 18171859"/>
                    <a:gd name="connsiteY47" fmla="*/ 1314295 h 15946069"/>
                    <a:gd name="connsiteX48" fmla="*/ 5642908 w 18171859"/>
                    <a:gd name="connsiteY48" fmla="*/ 1343233 h 15946069"/>
                    <a:gd name="connsiteX49" fmla="*/ 5150959 w 18171859"/>
                    <a:gd name="connsiteY49" fmla="*/ 1610907 h 15946069"/>
                    <a:gd name="connsiteX50" fmla="*/ 5480133 w 18171859"/>
                    <a:gd name="connsiteY50" fmla="*/ 2167963 h 15946069"/>
                    <a:gd name="connsiteX51" fmla="*/ 4742216 w 18171859"/>
                    <a:gd name="connsiteY51" fmla="*/ 2862495 h 15946069"/>
                    <a:gd name="connsiteX52" fmla="*/ 2658667 w 18171859"/>
                    <a:gd name="connsiteY52" fmla="*/ 0 h 15946069"/>
                    <a:gd name="connsiteX53" fmla="*/ 2658682 w 18171859"/>
                    <a:gd name="connsiteY53" fmla="*/ 1018890 h 15946069"/>
                    <a:gd name="connsiteX54" fmla="*/ 1850829 w 18171859"/>
                    <a:gd name="connsiteY54" fmla="*/ 1730283 h 15946069"/>
                    <a:gd name="connsiteX55" fmla="*/ 1404694 w 18171859"/>
                    <a:gd name="connsiteY55" fmla="*/ 2272862 h 15946069"/>
                    <a:gd name="connsiteX56" fmla="*/ 2351216 w 18171859"/>
                    <a:gd name="connsiteY56" fmla="*/ 3388182 h 15946069"/>
                    <a:gd name="connsiteX57" fmla="*/ 2658682 w 18171859"/>
                    <a:gd name="connsiteY57" fmla="*/ 4286458 h 15946069"/>
                    <a:gd name="connsiteX58" fmla="*/ 1935228 w 18171859"/>
                    <a:gd name="connsiteY58" fmla="*/ 5220918 h 15946069"/>
                    <a:gd name="connsiteX59" fmla="*/ 875281 w 18171859"/>
                    <a:gd name="connsiteY59" fmla="*/ 5166646 h 15946069"/>
                    <a:gd name="connsiteX60" fmla="*/ 0 w 18171859"/>
                    <a:gd name="connsiteY60" fmla="*/ 5890112 h 15946069"/>
                    <a:gd name="connsiteX61" fmla="*/ 72345 w 18171859"/>
                    <a:gd name="connsiteY61" fmla="*/ 6921032 h 15946069"/>
                    <a:gd name="connsiteX62" fmla="*/ 477776 w 18171859"/>
                    <a:gd name="connsiteY62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782678 w 18171859"/>
                    <a:gd name="connsiteY42" fmla="*/ 2171586 h 15946069"/>
                    <a:gd name="connsiteX43" fmla="*/ 7853048 w 18171859"/>
                    <a:gd name="connsiteY43" fmla="*/ 2526075 h 15946069"/>
                    <a:gd name="connsiteX44" fmla="*/ 6977672 w 18171859"/>
                    <a:gd name="connsiteY44" fmla="*/ 2178817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878357 w 18171859"/>
                    <a:gd name="connsiteY42" fmla="*/ 3865809 h 15946069"/>
                    <a:gd name="connsiteX43" fmla="*/ 7853048 w 18171859"/>
                    <a:gd name="connsiteY43" fmla="*/ 2526075 h 15946069"/>
                    <a:gd name="connsiteX44" fmla="*/ 6977672 w 18171859"/>
                    <a:gd name="connsiteY44" fmla="*/ 2178817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878357 w 18171859"/>
                    <a:gd name="connsiteY42" fmla="*/ 3865809 h 15946069"/>
                    <a:gd name="connsiteX43" fmla="*/ 7446446 w 18171859"/>
                    <a:gd name="connsiteY43" fmla="*/ 3504429 h 15946069"/>
                    <a:gd name="connsiteX44" fmla="*/ 6977672 w 18171859"/>
                    <a:gd name="connsiteY44" fmla="*/ 2178817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878357 w 18171859"/>
                    <a:gd name="connsiteY42" fmla="*/ 3865809 h 15946069"/>
                    <a:gd name="connsiteX43" fmla="*/ 7446446 w 18171859"/>
                    <a:gd name="connsiteY43" fmla="*/ 3504429 h 15946069"/>
                    <a:gd name="connsiteX44" fmla="*/ 7264687 w 18171859"/>
                    <a:gd name="connsiteY44" fmla="*/ 2131091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878357 w 18171859"/>
                    <a:gd name="connsiteY42" fmla="*/ 3865809 h 15946069"/>
                    <a:gd name="connsiteX43" fmla="*/ 7637793 w 18171859"/>
                    <a:gd name="connsiteY43" fmla="*/ 2526072 h 15946069"/>
                    <a:gd name="connsiteX44" fmla="*/ 7264687 w 18171859"/>
                    <a:gd name="connsiteY44" fmla="*/ 2131091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7706376 w 18171859"/>
                    <a:gd name="connsiteY42" fmla="*/ 4987336 h 15946069"/>
                    <a:gd name="connsiteX43" fmla="*/ 7637793 w 18171859"/>
                    <a:gd name="connsiteY43" fmla="*/ 2526072 h 15946069"/>
                    <a:gd name="connsiteX44" fmla="*/ 7264687 w 18171859"/>
                    <a:gd name="connsiteY44" fmla="*/ 2131091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9802745 w 18171859"/>
                    <a:gd name="connsiteY41" fmla="*/ 1603676 h 15946069"/>
                    <a:gd name="connsiteX42" fmla="*/ 8112983 w 18171859"/>
                    <a:gd name="connsiteY42" fmla="*/ 3770361 h 15946069"/>
                    <a:gd name="connsiteX43" fmla="*/ 7637793 w 18171859"/>
                    <a:gd name="connsiteY43" fmla="*/ 2526072 h 15946069"/>
                    <a:gd name="connsiteX44" fmla="*/ 7264687 w 18171859"/>
                    <a:gd name="connsiteY44" fmla="*/ 2131091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10161509 w 18171859"/>
                    <a:gd name="connsiteY41" fmla="*/ 5230746 h 15946069"/>
                    <a:gd name="connsiteX42" fmla="*/ 8112983 w 18171859"/>
                    <a:gd name="connsiteY42" fmla="*/ 3770361 h 15946069"/>
                    <a:gd name="connsiteX43" fmla="*/ 7637793 w 18171859"/>
                    <a:gd name="connsiteY43" fmla="*/ 2526072 h 15946069"/>
                    <a:gd name="connsiteX44" fmla="*/ 7264687 w 18171859"/>
                    <a:gd name="connsiteY44" fmla="*/ 2131091 h 15946069"/>
                    <a:gd name="connsiteX45" fmla="*/ 6594245 w 18171859"/>
                    <a:gd name="connsiteY45" fmla="*/ 2055834 h 15946069"/>
                    <a:gd name="connsiteX46" fmla="*/ 6431470 w 18171859"/>
                    <a:gd name="connsiteY46" fmla="*/ 1314295 h 15946069"/>
                    <a:gd name="connsiteX47" fmla="*/ 5642908 w 18171859"/>
                    <a:gd name="connsiteY47" fmla="*/ 1343233 h 15946069"/>
                    <a:gd name="connsiteX48" fmla="*/ 5150959 w 18171859"/>
                    <a:gd name="connsiteY48" fmla="*/ 1610907 h 15946069"/>
                    <a:gd name="connsiteX49" fmla="*/ 5480133 w 18171859"/>
                    <a:gd name="connsiteY49" fmla="*/ 2167963 h 15946069"/>
                    <a:gd name="connsiteX50" fmla="*/ 4742216 w 18171859"/>
                    <a:gd name="connsiteY50" fmla="*/ 2862495 h 15946069"/>
                    <a:gd name="connsiteX51" fmla="*/ 2658667 w 18171859"/>
                    <a:gd name="connsiteY51" fmla="*/ 0 h 15946069"/>
                    <a:gd name="connsiteX52" fmla="*/ 2658682 w 18171859"/>
                    <a:gd name="connsiteY52" fmla="*/ 1018890 h 15946069"/>
                    <a:gd name="connsiteX53" fmla="*/ 1850829 w 18171859"/>
                    <a:gd name="connsiteY53" fmla="*/ 1730283 h 15946069"/>
                    <a:gd name="connsiteX54" fmla="*/ 1404694 w 18171859"/>
                    <a:gd name="connsiteY54" fmla="*/ 2272862 h 15946069"/>
                    <a:gd name="connsiteX55" fmla="*/ 2351216 w 18171859"/>
                    <a:gd name="connsiteY55" fmla="*/ 3388182 h 15946069"/>
                    <a:gd name="connsiteX56" fmla="*/ 2658682 w 18171859"/>
                    <a:gd name="connsiteY56" fmla="*/ 4286458 h 15946069"/>
                    <a:gd name="connsiteX57" fmla="*/ 1935228 w 18171859"/>
                    <a:gd name="connsiteY57" fmla="*/ 5220918 h 15946069"/>
                    <a:gd name="connsiteX58" fmla="*/ 875281 w 18171859"/>
                    <a:gd name="connsiteY58" fmla="*/ 5166646 h 15946069"/>
                    <a:gd name="connsiteX59" fmla="*/ 0 w 18171859"/>
                    <a:gd name="connsiteY59" fmla="*/ 5890112 h 15946069"/>
                    <a:gd name="connsiteX60" fmla="*/ 72345 w 18171859"/>
                    <a:gd name="connsiteY60" fmla="*/ 6921032 h 15946069"/>
                    <a:gd name="connsiteX61" fmla="*/ 477776 w 18171859"/>
                    <a:gd name="connsiteY61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10830043 w 18171859"/>
                    <a:gd name="connsiteY40" fmla="*/ 1256418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9801570 w 18171859"/>
                    <a:gd name="connsiteY40" fmla="*/ 6243641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6859659 w 18171859"/>
                    <a:gd name="connsiteY40" fmla="*/ 6315230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6285626 w 18171859"/>
                    <a:gd name="connsiteY40" fmla="*/ 5551639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5998609 w 18171859"/>
                    <a:gd name="connsiteY40" fmla="*/ 5074389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6309547 w 18171859"/>
                    <a:gd name="connsiteY40" fmla="*/ 5647086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6166035 w 18171859"/>
                    <a:gd name="connsiteY40" fmla="*/ 540846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11976717 w 18171859"/>
                    <a:gd name="connsiteY39" fmla="*/ 2139025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9704505 w 18171859"/>
                    <a:gd name="connsiteY39" fmla="*/ 7102384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7982404 w 18171859"/>
                    <a:gd name="connsiteY39" fmla="*/ 7508044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13383819 w 18171859"/>
                    <a:gd name="connsiteY38" fmla="*/ 2963756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6017067 w 18171859"/>
                    <a:gd name="connsiteY38" fmla="*/ 9931550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4429201 w 18171859"/>
                    <a:gd name="connsiteY37" fmla="*/ 4027238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10076123 w 18171859"/>
                    <a:gd name="connsiteY37" fmla="*/ 8513358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16852763 w 18171859"/>
                    <a:gd name="connsiteY36" fmla="*/ 3282076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9844788 w 18171859"/>
                    <a:gd name="connsiteY36" fmla="*/ 9748760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9366431 w 18171859"/>
                    <a:gd name="connsiteY36" fmla="*/ 5930786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8218364 w 18171859"/>
                    <a:gd name="connsiteY36" fmla="*/ 7219350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7814953 w 18171859"/>
                    <a:gd name="connsiteY35" fmla="*/ 4117660 h 15946069"/>
                    <a:gd name="connsiteX36" fmla="*/ 9318595 w 18171859"/>
                    <a:gd name="connsiteY36" fmla="*/ 5859197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0639545 w 18171859"/>
                    <a:gd name="connsiteY35" fmla="*/ 7482246 h 15946069"/>
                    <a:gd name="connsiteX36" fmla="*/ 9318595 w 18171859"/>
                    <a:gd name="connsiteY36" fmla="*/ 5859197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8171859"/>
                    <a:gd name="connsiteY0" fmla="*/ 7436569 h 15946069"/>
                    <a:gd name="connsiteX1" fmla="*/ 271294 w 18171859"/>
                    <a:gd name="connsiteY1" fmla="*/ 8060457 h 15946069"/>
                    <a:gd name="connsiteX2" fmla="*/ 379812 w 18171859"/>
                    <a:gd name="connsiteY2" fmla="*/ 8675382 h 15946069"/>
                    <a:gd name="connsiteX3" fmla="*/ 759624 w 18171859"/>
                    <a:gd name="connsiteY3" fmla="*/ 9217969 h 15946069"/>
                    <a:gd name="connsiteX4" fmla="*/ 687278 w 18171859"/>
                    <a:gd name="connsiteY4" fmla="*/ 9670126 h 15946069"/>
                    <a:gd name="connsiteX5" fmla="*/ 144687 w 18171859"/>
                    <a:gd name="connsiteY5" fmla="*/ 9941420 h 15946069"/>
                    <a:gd name="connsiteX6" fmla="*/ 343643 w 18171859"/>
                    <a:gd name="connsiteY6" fmla="*/ 10592536 h 15946069"/>
                    <a:gd name="connsiteX7" fmla="*/ 940487 w 18171859"/>
                    <a:gd name="connsiteY7" fmla="*/ 10954252 h 15946069"/>
                    <a:gd name="connsiteX8" fmla="*/ 596844 w 18171859"/>
                    <a:gd name="connsiteY8" fmla="*/ 11786221 h 15946069"/>
                    <a:gd name="connsiteX9" fmla="*/ 633017 w 18171859"/>
                    <a:gd name="connsiteY9" fmla="*/ 12780969 h 15946069"/>
                    <a:gd name="connsiteX10" fmla="*/ 198944 w 18171859"/>
                    <a:gd name="connsiteY10" fmla="*/ 13341645 h 15946069"/>
                    <a:gd name="connsiteX11" fmla="*/ 723451 w 18171859"/>
                    <a:gd name="connsiteY11" fmla="*/ 13757629 h 15946069"/>
                    <a:gd name="connsiteX12" fmla="*/ 1640036 w 18171859"/>
                    <a:gd name="connsiteY12" fmla="*/ 13197151 h 15946069"/>
                    <a:gd name="connsiteX13" fmla="*/ 1880971 w 18171859"/>
                    <a:gd name="connsiteY13" fmla="*/ 13395906 h 15946069"/>
                    <a:gd name="connsiteX14" fmla="*/ 2930086 w 18171859"/>
                    <a:gd name="connsiteY14" fmla="*/ 12952832 h 15946069"/>
                    <a:gd name="connsiteX15" fmla="*/ 3828256 w 18171859"/>
                    <a:gd name="connsiteY15" fmla="*/ 13245188 h 15946069"/>
                    <a:gd name="connsiteX16" fmla="*/ 4768739 w 18171859"/>
                    <a:gd name="connsiteY16" fmla="*/ 13040205 h 15946069"/>
                    <a:gd name="connsiteX17" fmla="*/ 5190751 w 18171859"/>
                    <a:gd name="connsiteY17" fmla="*/ 13649115 h 15946069"/>
                    <a:gd name="connsiteX18" fmla="*/ 5932290 w 18171859"/>
                    <a:gd name="connsiteY18" fmla="*/ 13444132 h 15946069"/>
                    <a:gd name="connsiteX19" fmla="*/ 6498992 w 18171859"/>
                    <a:gd name="connsiteY19" fmla="*/ 12991975 h 15946069"/>
                    <a:gd name="connsiteX20" fmla="*/ 7373161 w 18171859"/>
                    <a:gd name="connsiteY20" fmla="*/ 13582800 h 15946069"/>
                    <a:gd name="connsiteX21" fmla="*/ 8512588 w 18171859"/>
                    <a:gd name="connsiteY21" fmla="*/ 13570738 h 15946069"/>
                    <a:gd name="connsiteX22" fmla="*/ 9742454 w 18171859"/>
                    <a:gd name="connsiteY22" fmla="*/ 14004811 h 15946069"/>
                    <a:gd name="connsiteX23" fmla="*/ 10616683 w 18171859"/>
                    <a:gd name="connsiteY23" fmla="*/ 15358294 h 15946069"/>
                    <a:gd name="connsiteX24" fmla="*/ 11117010 w 18171859"/>
                    <a:gd name="connsiteY24" fmla="*/ 15946069 h 15946069"/>
                    <a:gd name="connsiteX25" fmla="*/ 11780218 w 18171859"/>
                    <a:gd name="connsiteY25" fmla="*/ 13579811 h 15946069"/>
                    <a:gd name="connsiteX26" fmla="*/ 12196146 w 18171859"/>
                    <a:gd name="connsiteY26" fmla="*/ 11388328 h 15946069"/>
                    <a:gd name="connsiteX27" fmla="*/ 14004775 w 18171859"/>
                    <a:gd name="connsiteY27" fmla="*/ 11611395 h 15946069"/>
                    <a:gd name="connsiteX28" fmla="*/ 15409477 w 18171859"/>
                    <a:gd name="connsiteY28" fmla="*/ 11882693 h 15946069"/>
                    <a:gd name="connsiteX29" fmla="*/ 16413199 w 18171859"/>
                    <a:gd name="connsiteY29" fmla="*/ 10920339 h 15946069"/>
                    <a:gd name="connsiteX30" fmla="*/ 16428336 w 18171859"/>
                    <a:gd name="connsiteY30" fmla="*/ 9374732 h 15946069"/>
                    <a:gd name="connsiteX31" fmla="*/ 16024409 w 18171859"/>
                    <a:gd name="connsiteY31" fmla="*/ 7433474 h 15946069"/>
                    <a:gd name="connsiteX32" fmla="*/ 17911414 w 18171859"/>
                    <a:gd name="connsiteY32" fmla="*/ 6083041 h 15946069"/>
                    <a:gd name="connsiteX33" fmla="*/ 17385711 w 18171859"/>
                    <a:gd name="connsiteY33" fmla="*/ 5219213 h 15946069"/>
                    <a:gd name="connsiteX34" fmla="*/ 18171858 w 18171859"/>
                    <a:gd name="connsiteY34" fmla="*/ 4701949 h 15946069"/>
                    <a:gd name="connsiteX35" fmla="*/ 10017677 w 18171859"/>
                    <a:gd name="connsiteY35" fmla="*/ 5883475 h 15946069"/>
                    <a:gd name="connsiteX36" fmla="*/ 9318595 w 18171859"/>
                    <a:gd name="connsiteY36" fmla="*/ 5859197 h 15946069"/>
                    <a:gd name="connsiteX37" fmla="*/ 9215073 w 18171859"/>
                    <a:gd name="connsiteY37" fmla="*/ 5387392 h 15946069"/>
                    <a:gd name="connsiteX38" fmla="*/ 8600211 w 18171859"/>
                    <a:gd name="connsiteY38" fmla="*/ 5564744 h 15946069"/>
                    <a:gd name="connsiteX39" fmla="*/ 8412926 w 18171859"/>
                    <a:gd name="connsiteY39" fmla="*/ 4835463 h 15946069"/>
                    <a:gd name="connsiteX40" fmla="*/ 7744624 w 18171859"/>
                    <a:gd name="connsiteY40" fmla="*/ 4382387 h 15946069"/>
                    <a:gd name="connsiteX41" fmla="*/ 8112983 w 18171859"/>
                    <a:gd name="connsiteY41" fmla="*/ 3770361 h 15946069"/>
                    <a:gd name="connsiteX42" fmla="*/ 7637793 w 18171859"/>
                    <a:gd name="connsiteY42" fmla="*/ 2526072 h 15946069"/>
                    <a:gd name="connsiteX43" fmla="*/ 7264687 w 18171859"/>
                    <a:gd name="connsiteY43" fmla="*/ 2131091 h 15946069"/>
                    <a:gd name="connsiteX44" fmla="*/ 6594245 w 18171859"/>
                    <a:gd name="connsiteY44" fmla="*/ 2055834 h 15946069"/>
                    <a:gd name="connsiteX45" fmla="*/ 6431470 w 18171859"/>
                    <a:gd name="connsiteY45" fmla="*/ 1314295 h 15946069"/>
                    <a:gd name="connsiteX46" fmla="*/ 5642908 w 18171859"/>
                    <a:gd name="connsiteY46" fmla="*/ 1343233 h 15946069"/>
                    <a:gd name="connsiteX47" fmla="*/ 5150959 w 18171859"/>
                    <a:gd name="connsiteY47" fmla="*/ 1610907 h 15946069"/>
                    <a:gd name="connsiteX48" fmla="*/ 5480133 w 18171859"/>
                    <a:gd name="connsiteY48" fmla="*/ 2167963 h 15946069"/>
                    <a:gd name="connsiteX49" fmla="*/ 4742216 w 18171859"/>
                    <a:gd name="connsiteY49" fmla="*/ 2862495 h 15946069"/>
                    <a:gd name="connsiteX50" fmla="*/ 2658667 w 18171859"/>
                    <a:gd name="connsiteY50" fmla="*/ 0 h 15946069"/>
                    <a:gd name="connsiteX51" fmla="*/ 2658682 w 18171859"/>
                    <a:gd name="connsiteY51" fmla="*/ 1018890 h 15946069"/>
                    <a:gd name="connsiteX52" fmla="*/ 1850829 w 18171859"/>
                    <a:gd name="connsiteY52" fmla="*/ 1730283 h 15946069"/>
                    <a:gd name="connsiteX53" fmla="*/ 1404694 w 18171859"/>
                    <a:gd name="connsiteY53" fmla="*/ 2272862 h 15946069"/>
                    <a:gd name="connsiteX54" fmla="*/ 2351216 w 18171859"/>
                    <a:gd name="connsiteY54" fmla="*/ 3388182 h 15946069"/>
                    <a:gd name="connsiteX55" fmla="*/ 2658682 w 18171859"/>
                    <a:gd name="connsiteY55" fmla="*/ 4286458 h 15946069"/>
                    <a:gd name="connsiteX56" fmla="*/ 1935228 w 18171859"/>
                    <a:gd name="connsiteY56" fmla="*/ 5220918 h 15946069"/>
                    <a:gd name="connsiteX57" fmla="*/ 875281 w 18171859"/>
                    <a:gd name="connsiteY57" fmla="*/ 5166646 h 15946069"/>
                    <a:gd name="connsiteX58" fmla="*/ 0 w 18171859"/>
                    <a:gd name="connsiteY58" fmla="*/ 5890112 h 15946069"/>
                    <a:gd name="connsiteX59" fmla="*/ 72345 w 18171859"/>
                    <a:gd name="connsiteY59" fmla="*/ 6921032 h 15946069"/>
                    <a:gd name="connsiteX60" fmla="*/ 477776 w 18171859"/>
                    <a:gd name="connsiteY60" fmla="*/ 7436569 h 15946069"/>
                    <a:gd name="connsiteX0" fmla="*/ 477776 w 17911411"/>
                    <a:gd name="connsiteY0" fmla="*/ 7436569 h 15946069"/>
                    <a:gd name="connsiteX1" fmla="*/ 271294 w 17911411"/>
                    <a:gd name="connsiteY1" fmla="*/ 8060457 h 15946069"/>
                    <a:gd name="connsiteX2" fmla="*/ 379812 w 17911411"/>
                    <a:gd name="connsiteY2" fmla="*/ 8675382 h 15946069"/>
                    <a:gd name="connsiteX3" fmla="*/ 759624 w 17911411"/>
                    <a:gd name="connsiteY3" fmla="*/ 9217969 h 15946069"/>
                    <a:gd name="connsiteX4" fmla="*/ 687278 w 17911411"/>
                    <a:gd name="connsiteY4" fmla="*/ 9670126 h 15946069"/>
                    <a:gd name="connsiteX5" fmla="*/ 144687 w 17911411"/>
                    <a:gd name="connsiteY5" fmla="*/ 9941420 h 15946069"/>
                    <a:gd name="connsiteX6" fmla="*/ 343643 w 17911411"/>
                    <a:gd name="connsiteY6" fmla="*/ 10592536 h 15946069"/>
                    <a:gd name="connsiteX7" fmla="*/ 940487 w 17911411"/>
                    <a:gd name="connsiteY7" fmla="*/ 10954252 h 15946069"/>
                    <a:gd name="connsiteX8" fmla="*/ 596844 w 17911411"/>
                    <a:gd name="connsiteY8" fmla="*/ 11786221 h 15946069"/>
                    <a:gd name="connsiteX9" fmla="*/ 633017 w 17911411"/>
                    <a:gd name="connsiteY9" fmla="*/ 12780969 h 15946069"/>
                    <a:gd name="connsiteX10" fmla="*/ 198944 w 17911411"/>
                    <a:gd name="connsiteY10" fmla="*/ 13341645 h 15946069"/>
                    <a:gd name="connsiteX11" fmla="*/ 723451 w 17911411"/>
                    <a:gd name="connsiteY11" fmla="*/ 13757629 h 15946069"/>
                    <a:gd name="connsiteX12" fmla="*/ 1640036 w 17911411"/>
                    <a:gd name="connsiteY12" fmla="*/ 13197151 h 15946069"/>
                    <a:gd name="connsiteX13" fmla="*/ 1880971 w 17911411"/>
                    <a:gd name="connsiteY13" fmla="*/ 13395906 h 15946069"/>
                    <a:gd name="connsiteX14" fmla="*/ 2930086 w 17911411"/>
                    <a:gd name="connsiteY14" fmla="*/ 12952832 h 15946069"/>
                    <a:gd name="connsiteX15" fmla="*/ 3828256 w 17911411"/>
                    <a:gd name="connsiteY15" fmla="*/ 13245188 h 15946069"/>
                    <a:gd name="connsiteX16" fmla="*/ 4768739 w 17911411"/>
                    <a:gd name="connsiteY16" fmla="*/ 13040205 h 15946069"/>
                    <a:gd name="connsiteX17" fmla="*/ 5190751 w 17911411"/>
                    <a:gd name="connsiteY17" fmla="*/ 13649115 h 15946069"/>
                    <a:gd name="connsiteX18" fmla="*/ 5932290 w 17911411"/>
                    <a:gd name="connsiteY18" fmla="*/ 13444132 h 15946069"/>
                    <a:gd name="connsiteX19" fmla="*/ 6498992 w 17911411"/>
                    <a:gd name="connsiteY19" fmla="*/ 12991975 h 15946069"/>
                    <a:gd name="connsiteX20" fmla="*/ 7373161 w 17911411"/>
                    <a:gd name="connsiteY20" fmla="*/ 13582800 h 15946069"/>
                    <a:gd name="connsiteX21" fmla="*/ 8512588 w 17911411"/>
                    <a:gd name="connsiteY21" fmla="*/ 13570738 h 15946069"/>
                    <a:gd name="connsiteX22" fmla="*/ 9742454 w 17911411"/>
                    <a:gd name="connsiteY22" fmla="*/ 14004811 h 15946069"/>
                    <a:gd name="connsiteX23" fmla="*/ 10616683 w 17911411"/>
                    <a:gd name="connsiteY23" fmla="*/ 15358294 h 15946069"/>
                    <a:gd name="connsiteX24" fmla="*/ 11117010 w 17911411"/>
                    <a:gd name="connsiteY24" fmla="*/ 15946069 h 15946069"/>
                    <a:gd name="connsiteX25" fmla="*/ 11780218 w 17911411"/>
                    <a:gd name="connsiteY25" fmla="*/ 13579811 h 15946069"/>
                    <a:gd name="connsiteX26" fmla="*/ 12196146 w 17911411"/>
                    <a:gd name="connsiteY26" fmla="*/ 11388328 h 15946069"/>
                    <a:gd name="connsiteX27" fmla="*/ 14004775 w 17911411"/>
                    <a:gd name="connsiteY27" fmla="*/ 11611395 h 15946069"/>
                    <a:gd name="connsiteX28" fmla="*/ 15409477 w 17911411"/>
                    <a:gd name="connsiteY28" fmla="*/ 11882693 h 15946069"/>
                    <a:gd name="connsiteX29" fmla="*/ 16413199 w 17911411"/>
                    <a:gd name="connsiteY29" fmla="*/ 10920339 h 15946069"/>
                    <a:gd name="connsiteX30" fmla="*/ 16428336 w 17911411"/>
                    <a:gd name="connsiteY30" fmla="*/ 9374732 h 15946069"/>
                    <a:gd name="connsiteX31" fmla="*/ 16024409 w 17911411"/>
                    <a:gd name="connsiteY31" fmla="*/ 7433474 h 15946069"/>
                    <a:gd name="connsiteX32" fmla="*/ 17911414 w 17911411"/>
                    <a:gd name="connsiteY32" fmla="*/ 6083041 h 15946069"/>
                    <a:gd name="connsiteX33" fmla="*/ 17385711 w 17911411"/>
                    <a:gd name="connsiteY33" fmla="*/ 5219213 h 15946069"/>
                    <a:gd name="connsiteX34" fmla="*/ 11259549 w 17911411"/>
                    <a:gd name="connsiteY34" fmla="*/ 7947227 h 15946069"/>
                    <a:gd name="connsiteX35" fmla="*/ 10017677 w 17911411"/>
                    <a:gd name="connsiteY35" fmla="*/ 5883475 h 15946069"/>
                    <a:gd name="connsiteX36" fmla="*/ 9318595 w 17911411"/>
                    <a:gd name="connsiteY36" fmla="*/ 5859197 h 15946069"/>
                    <a:gd name="connsiteX37" fmla="*/ 9215073 w 17911411"/>
                    <a:gd name="connsiteY37" fmla="*/ 5387392 h 15946069"/>
                    <a:gd name="connsiteX38" fmla="*/ 8600211 w 17911411"/>
                    <a:gd name="connsiteY38" fmla="*/ 5564744 h 15946069"/>
                    <a:gd name="connsiteX39" fmla="*/ 8412926 w 17911411"/>
                    <a:gd name="connsiteY39" fmla="*/ 4835463 h 15946069"/>
                    <a:gd name="connsiteX40" fmla="*/ 7744624 w 17911411"/>
                    <a:gd name="connsiteY40" fmla="*/ 4382387 h 15946069"/>
                    <a:gd name="connsiteX41" fmla="*/ 8112983 w 17911411"/>
                    <a:gd name="connsiteY41" fmla="*/ 3770361 h 15946069"/>
                    <a:gd name="connsiteX42" fmla="*/ 7637793 w 17911411"/>
                    <a:gd name="connsiteY42" fmla="*/ 2526072 h 15946069"/>
                    <a:gd name="connsiteX43" fmla="*/ 7264687 w 17911411"/>
                    <a:gd name="connsiteY43" fmla="*/ 2131091 h 15946069"/>
                    <a:gd name="connsiteX44" fmla="*/ 6594245 w 17911411"/>
                    <a:gd name="connsiteY44" fmla="*/ 2055834 h 15946069"/>
                    <a:gd name="connsiteX45" fmla="*/ 6431470 w 17911411"/>
                    <a:gd name="connsiteY45" fmla="*/ 1314295 h 15946069"/>
                    <a:gd name="connsiteX46" fmla="*/ 5642908 w 17911411"/>
                    <a:gd name="connsiteY46" fmla="*/ 1343233 h 15946069"/>
                    <a:gd name="connsiteX47" fmla="*/ 5150959 w 17911411"/>
                    <a:gd name="connsiteY47" fmla="*/ 1610907 h 15946069"/>
                    <a:gd name="connsiteX48" fmla="*/ 5480133 w 17911411"/>
                    <a:gd name="connsiteY48" fmla="*/ 2167963 h 15946069"/>
                    <a:gd name="connsiteX49" fmla="*/ 4742216 w 17911411"/>
                    <a:gd name="connsiteY49" fmla="*/ 2862495 h 15946069"/>
                    <a:gd name="connsiteX50" fmla="*/ 2658667 w 17911411"/>
                    <a:gd name="connsiteY50" fmla="*/ 0 h 15946069"/>
                    <a:gd name="connsiteX51" fmla="*/ 2658682 w 17911411"/>
                    <a:gd name="connsiteY51" fmla="*/ 1018890 h 15946069"/>
                    <a:gd name="connsiteX52" fmla="*/ 1850829 w 17911411"/>
                    <a:gd name="connsiteY52" fmla="*/ 1730283 h 15946069"/>
                    <a:gd name="connsiteX53" fmla="*/ 1404694 w 17911411"/>
                    <a:gd name="connsiteY53" fmla="*/ 2272862 h 15946069"/>
                    <a:gd name="connsiteX54" fmla="*/ 2351216 w 17911411"/>
                    <a:gd name="connsiteY54" fmla="*/ 3388182 h 15946069"/>
                    <a:gd name="connsiteX55" fmla="*/ 2658682 w 17911411"/>
                    <a:gd name="connsiteY55" fmla="*/ 4286458 h 15946069"/>
                    <a:gd name="connsiteX56" fmla="*/ 1935228 w 17911411"/>
                    <a:gd name="connsiteY56" fmla="*/ 5220918 h 15946069"/>
                    <a:gd name="connsiteX57" fmla="*/ 875281 w 17911411"/>
                    <a:gd name="connsiteY57" fmla="*/ 5166646 h 15946069"/>
                    <a:gd name="connsiteX58" fmla="*/ 0 w 17911411"/>
                    <a:gd name="connsiteY58" fmla="*/ 5890112 h 15946069"/>
                    <a:gd name="connsiteX59" fmla="*/ 72345 w 17911411"/>
                    <a:gd name="connsiteY59" fmla="*/ 6921032 h 15946069"/>
                    <a:gd name="connsiteX60" fmla="*/ 477776 w 17911411"/>
                    <a:gd name="connsiteY60" fmla="*/ 7436569 h 15946069"/>
                    <a:gd name="connsiteX0" fmla="*/ 477776 w 17911411"/>
                    <a:gd name="connsiteY0" fmla="*/ 7436569 h 15946069"/>
                    <a:gd name="connsiteX1" fmla="*/ 271294 w 17911411"/>
                    <a:gd name="connsiteY1" fmla="*/ 8060457 h 15946069"/>
                    <a:gd name="connsiteX2" fmla="*/ 379812 w 17911411"/>
                    <a:gd name="connsiteY2" fmla="*/ 8675382 h 15946069"/>
                    <a:gd name="connsiteX3" fmla="*/ 759624 w 17911411"/>
                    <a:gd name="connsiteY3" fmla="*/ 9217969 h 15946069"/>
                    <a:gd name="connsiteX4" fmla="*/ 687278 w 17911411"/>
                    <a:gd name="connsiteY4" fmla="*/ 9670126 h 15946069"/>
                    <a:gd name="connsiteX5" fmla="*/ 144687 w 17911411"/>
                    <a:gd name="connsiteY5" fmla="*/ 9941420 h 15946069"/>
                    <a:gd name="connsiteX6" fmla="*/ 343643 w 17911411"/>
                    <a:gd name="connsiteY6" fmla="*/ 10592536 h 15946069"/>
                    <a:gd name="connsiteX7" fmla="*/ 940487 w 17911411"/>
                    <a:gd name="connsiteY7" fmla="*/ 10954252 h 15946069"/>
                    <a:gd name="connsiteX8" fmla="*/ 596844 w 17911411"/>
                    <a:gd name="connsiteY8" fmla="*/ 11786221 h 15946069"/>
                    <a:gd name="connsiteX9" fmla="*/ 633017 w 17911411"/>
                    <a:gd name="connsiteY9" fmla="*/ 12780969 h 15946069"/>
                    <a:gd name="connsiteX10" fmla="*/ 198944 w 17911411"/>
                    <a:gd name="connsiteY10" fmla="*/ 13341645 h 15946069"/>
                    <a:gd name="connsiteX11" fmla="*/ 723451 w 17911411"/>
                    <a:gd name="connsiteY11" fmla="*/ 13757629 h 15946069"/>
                    <a:gd name="connsiteX12" fmla="*/ 1640036 w 17911411"/>
                    <a:gd name="connsiteY12" fmla="*/ 13197151 h 15946069"/>
                    <a:gd name="connsiteX13" fmla="*/ 1880971 w 17911411"/>
                    <a:gd name="connsiteY13" fmla="*/ 13395906 h 15946069"/>
                    <a:gd name="connsiteX14" fmla="*/ 2930086 w 17911411"/>
                    <a:gd name="connsiteY14" fmla="*/ 12952832 h 15946069"/>
                    <a:gd name="connsiteX15" fmla="*/ 3828256 w 17911411"/>
                    <a:gd name="connsiteY15" fmla="*/ 13245188 h 15946069"/>
                    <a:gd name="connsiteX16" fmla="*/ 4768739 w 17911411"/>
                    <a:gd name="connsiteY16" fmla="*/ 13040205 h 15946069"/>
                    <a:gd name="connsiteX17" fmla="*/ 5190751 w 17911411"/>
                    <a:gd name="connsiteY17" fmla="*/ 13649115 h 15946069"/>
                    <a:gd name="connsiteX18" fmla="*/ 5932290 w 17911411"/>
                    <a:gd name="connsiteY18" fmla="*/ 13444132 h 15946069"/>
                    <a:gd name="connsiteX19" fmla="*/ 6498992 w 17911411"/>
                    <a:gd name="connsiteY19" fmla="*/ 12991975 h 15946069"/>
                    <a:gd name="connsiteX20" fmla="*/ 7373161 w 17911411"/>
                    <a:gd name="connsiteY20" fmla="*/ 13582800 h 15946069"/>
                    <a:gd name="connsiteX21" fmla="*/ 8512588 w 17911411"/>
                    <a:gd name="connsiteY21" fmla="*/ 13570738 h 15946069"/>
                    <a:gd name="connsiteX22" fmla="*/ 9742454 w 17911411"/>
                    <a:gd name="connsiteY22" fmla="*/ 14004811 h 15946069"/>
                    <a:gd name="connsiteX23" fmla="*/ 10616683 w 17911411"/>
                    <a:gd name="connsiteY23" fmla="*/ 15358294 h 15946069"/>
                    <a:gd name="connsiteX24" fmla="*/ 11117010 w 17911411"/>
                    <a:gd name="connsiteY24" fmla="*/ 15946069 h 15946069"/>
                    <a:gd name="connsiteX25" fmla="*/ 11780218 w 17911411"/>
                    <a:gd name="connsiteY25" fmla="*/ 13579811 h 15946069"/>
                    <a:gd name="connsiteX26" fmla="*/ 12196146 w 17911411"/>
                    <a:gd name="connsiteY26" fmla="*/ 11388328 h 15946069"/>
                    <a:gd name="connsiteX27" fmla="*/ 14004775 w 17911411"/>
                    <a:gd name="connsiteY27" fmla="*/ 11611395 h 15946069"/>
                    <a:gd name="connsiteX28" fmla="*/ 15409477 w 17911411"/>
                    <a:gd name="connsiteY28" fmla="*/ 11882693 h 15946069"/>
                    <a:gd name="connsiteX29" fmla="*/ 16413199 w 17911411"/>
                    <a:gd name="connsiteY29" fmla="*/ 10920339 h 15946069"/>
                    <a:gd name="connsiteX30" fmla="*/ 16428336 w 17911411"/>
                    <a:gd name="connsiteY30" fmla="*/ 9374732 h 15946069"/>
                    <a:gd name="connsiteX31" fmla="*/ 16024409 w 17911411"/>
                    <a:gd name="connsiteY31" fmla="*/ 7433474 h 15946069"/>
                    <a:gd name="connsiteX32" fmla="*/ 17911414 w 17911411"/>
                    <a:gd name="connsiteY32" fmla="*/ 6083041 h 15946069"/>
                    <a:gd name="connsiteX33" fmla="*/ 17385711 w 17911411"/>
                    <a:gd name="connsiteY33" fmla="*/ 5219213 h 15946069"/>
                    <a:gd name="connsiteX34" fmla="*/ 8628570 w 17911411"/>
                    <a:gd name="connsiteY34" fmla="*/ 7994950 h 15946069"/>
                    <a:gd name="connsiteX35" fmla="*/ 10017677 w 17911411"/>
                    <a:gd name="connsiteY35" fmla="*/ 5883475 h 15946069"/>
                    <a:gd name="connsiteX36" fmla="*/ 9318595 w 17911411"/>
                    <a:gd name="connsiteY36" fmla="*/ 5859197 h 15946069"/>
                    <a:gd name="connsiteX37" fmla="*/ 9215073 w 17911411"/>
                    <a:gd name="connsiteY37" fmla="*/ 5387392 h 15946069"/>
                    <a:gd name="connsiteX38" fmla="*/ 8600211 w 17911411"/>
                    <a:gd name="connsiteY38" fmla="*/ 5564744 h 15946069"/>
                    <a:gd name="connsiteX39" fmla="*/ 8412926 w 17911411"/>
                    <a:gd name="connsiteY39" fmla="*/ 4835463 h 15946069"/>
                    <a:gd name="connsiteX40" fmla="*/ 7744624 w 17911411"/>
                    <a:gd name="connsiteY40" fmla="*/ 4382387 h 15946069"/>
                    <a:gd name="connsiteX41" fmla="*/ 8112983 w 17911411"/>
                    <a:gd name="connsiteY41" fmla="*/ 3770361 h 15946069"/>
                    <a:gd name="connsiteX42" fmla="*/ 7637793 w 17911411"/>
                    <a:gd name="connsiteY42" fmla="*/ 2526072 h 15946069"/>
                    <a:gd name="connsiteX43" fmla="*/ 7264687 w 17911411"/>
                    <a:gd name="connsiteY43" fmla="*/ 2131091 h 15946069"/>
                    <a:gd name="connsiteX44" fmla="*/ 6594245 w 17911411"/>
                    <a:gd name="connsiteY44" fmla="*/ 2055834 h 15946069"/>
                    <a:gd name="connsiteX45" fmla="*/ 6431470 w 17911411"/>
                    <a:gd name="connsiteY45" fmla="*/ 1314295 h 15946069"/>
                    <a:gd name="connsiteX46" fmla="*/ 5642908 w 17911411"/>
                    <a:gd name="connsiteY46" fmla="*/ 1343233 h 15946069"/>
                    <a:gd name="connsiteX47" fmla="*/ 5150959 w 17911411"/>
                    <a:gd name="connsiteY47" fmla="*/ 1610907 h 15946069"/>
                    <a:gd name="connsiteX48" fmla="*/ 5480133 w 17911411"/>
                    <a:gd name="connsiteY48" fmla="*/ 2167963 h 15946069"/>
                    <a:gd name="connsiteX49" fmla="*/ 4742216 w 17911411"/>
                    <a:gd name="connsiteY49" fmla="*/ 2862495 h 15946069"/>
                    <a:gd name="connsiteX50" fmla="*/ 2658667 w 17911411"/>
                    <a:gd name="connsiteY50" fmla="*/ 0 h 15946069"/>
                    <a:gd name="connsiteX51" fmla="*/ 2658682 w 17911411"/>
                    <a:gd name="connsiteY51" fmla="*/ 1018890 h 15946069"/>
                    <a:gd name="connsiteX52" fmla="*/ 1850829 w 17911411"/>
                    <a:gd name="connsiteY52" fmla="*/ 1730283 h 15946069"/>
                    <a:gd name="connsiteX53" fmla="*/ 1404694 w 17911411"/>
                    <a:gd name="connsiteY53" fmla="*/ 2272862 h 15946069"/>
                    <a:gd name="connsiteX54" fmla="*/ 2351216 w 17911411"/>
                    <a:gd name="connsiteY54" fmla="*/ 3388182 h 15946069"/>
                    <a:gd name="connsiteX55" fmla="*/ 2658682 w 17911411"/>
                    <a:gd name="connsiteY55" fmla="*/ 4286458 h 15946069"/>
                    <a:gd name="connsiteX56" fmla="*/ 1935228 w 17911411"/>
                    <a:gd name="connsiteY56" fmla="*/ 5220918 h 15946069"/>
                    <a:gd name="connsiteX57" fmla="*/ 875281 w 17911411"/>
                    <a:gd name="connsiteY57" fmla="*/ 5166646 h 15946069"/>
                    <a:gd name="connsiteX58" fmla="*/ 0 w 17911411"/>
                    <a:gd name="connsiteY58" fmla="*/ 5890112 h 15946069"/>
                    <a:gd name="connsiteX59" fmla="*/ 72345 w 17911411"/>
                    <a:gd name="connsiteY59" fmla="*/ 6921032 h 15946069"/>
                    <a:gd name="connsiteX60" fmla="*/ 477776 w 17911411"/>
                    <a:gd name="connsiteY60" fmla="*/ 7436569 h 15946069"/>
                    <a:gd name="connsiteX0" fmla="*/ 477776 w 17911411"/>
                    <a:gd name="connsiteY0" fmla="*/ 7436569 h 15946069"/>
                    <a:gd name="connsiteX1" fmla="*/ 271294 w 17911411"/>
                    <a:gd name="connsiteY1" fmla="*/ 8060457 h 15946069"/>
                    <a:gd name="connsiteX2" fmla="*/ 379812 w 17911411"/>
                    <a:gd name="connsiteY2" fmla="*/ 8675382 h 15946069"/>
                    <a:gd name="connsiteX3" fmla="*/ 759624 w 17911411"/>
                    <a:gd name="connsiteY3" fmla="*/ 9217969 h 15946069"/>
                    <a:gd name="connsiteX4" fmla="*/ 687278 w 17911411"/>
                    <a:gd name="connsiteY4" fmla="*/ 9670126 h 15946069"/>
                    <a:gd name="connsiteX5" fmla="*/ 144687 w 17911411"/>
                    <a:gd name="connsiteY5" fmla="*/ 9941420 h 15946069"/>
                    <a:gd name="connsiteX6" fmla="*/ 343643 w 17911411"/>
                    <a:gd name="connsiteY6" fmla="*/ 10592536 h 15946069"/>
                    <a:gd name="connsiteX7" fmla="*/ 940487 w 17911411"/>
                    <a:gd name="connsiteY7" fmla="*/ 10954252 h 15946069"/>
                    <a:gd name="connsiteX8" fmla="*/ 596844 w 17911411"/>
                    <a:gd name="connsiteY8" fmla="*/ 11786221 h 15946069"/>
                    <a:gd name="connsiteX9" fmla="*/ 633017 w 17911411"/>
                    <a:gd name="connsiteY9" fmla="*/ 12780969 h 15946069"/>
                    <a:gd name="connsiteX10" fmla="*/ 198944 w 17911411"/>
                    <a:gd name="connsiteY10" fmla="*/ 13341645 h 15946069"/>
                    <a:gd name="connsiteX11" fmla="*/ 723451 w 17911411"/>
                    <a:gd name="connsiteY11" fmla="*/ 13757629 h 15946069"/>
                    <a:gd name="connsiteX12" fmla="*/ 1640036 w 17911411"/>
                    <a:gd name="connsiteY12" fmla="*/ 13197151 h 15946069"/>
                    <a:gd name="connsiteX13" fmla="*/ 1880971 w 17911411"/>
                    <a:gd name="connsiteY13" fmla="*/ 13395906 h 15946069"/>
                    <a:gd name="connsiteX14" fmla="*/ 2930086 w 17911411"/>
                    <a:gd name="connsiteY14" fmla="*/ 12952832 h 15946069"/>
                    <a:gd name="connsiteX15" fmla="*/ 3828256 w 17911411"/>
                    <a:gd name="connsiteY15" fmla="*/ 13245188 h 15946069"/>
                    <a:gd name="connsiteX16" fmla="*/ 4768739 w 17911411"/>
                    <a:gd name="connsiteY16" fmla="*/ 13040205 h 15946069"/>
                    <a:gd name="connsiteX17" fmla="*/ 5190751 w 17911411"/>
                    <a:gd name="connsiteY17" fmla="*/ 13649115 h 15946069"/>
                    <a:gd name="connsiteX18" fmla="*/ 5932290 w 17911411"/>
                    <a:gd name="connsiteY18" fmla="*/ 13444132 h 15946069"/>
                    <a:gd name="connsiteX19" fmla="*/ 6498992 w 17911411"/>
                    <a:gd name="connsiteY19" fmla="*/ 12991975 h 15946069"/>
                    <a:gd name="connsiteX20" fmla="*/ 7373161 w 17911411"/>
                    <a:gd name="connsiteY20" fmla="*/ 13582800 h 15946069"/>
                    <a:gd name="connsiteX21" fmla="*/ 8512588 w 17911411"/>
                    <a:gd name="connsiteY21" fmla="*/ 13570738 h 15946069"/>
                    <a:gd name="connsiteX22" fmla="*/ 9742454 w 17911411"/>
                    <a:gd name="connsiteY22" fmla="*/ 14004811 h 15946069"/>
                    <a:gd name="connsiteX23" fmla="*/ 10616683 w 17911411"/>
                    <a:gd name="connsiteY23" fmla="*/ 15358294 h 15946069"/>
                    <a:gd name="connsiteX24" fmla="*/ 11117010 w 17911411"/>
                    <a:gd name="connsiteY24" fmla="*/ 15946069 h 15946069"/>
                    <a:gd name="connsiteX25" fmla="*/ 11780218 w 17911411"/>
                    <a:gd name="connsiteY25" fmla="*/ 13579811 h 15946069"/>
                    <a:gd name="connsiteX26" fmla="*/ 12196146 w 17911411"/>
                    <a:gd name="connsiteY26" fmla="*/ 11388328 h 15946069"/>
                    <a:gd name="connsiteX27" fmla="*/ 14004775 w 17911411"/>
                    <a:gd name="connsiteY27" fmla="*/ 11611395 h 15946069"/>
                    <a:gd name="connsiteX28" fmla="*/ 15409477 w 17911411"/>
                    <a:gd name="connsiteY28" fmla="*/ 11882693 h 15946069"/>
                    <a:gd name="connsiteX29" fmla="*/ 16413199 w 17911411"/>
                    <a:gd name="connsiteY29" fmla="*/ 10920339 h 15946069"/>
                    <a:gd name="connsiteX30" fmla="*/ 16428336 w 17911411"/>
                    <a:gd name="connsiteY30" fmla="*/ 9374732 h 15946069"/>
                    <a:gd name="connsiteX31" fmla="*/ 16024409 w 17911411"/>
                    <a:gd name="connsiteY31" fmla="*/ 7433474 h 15946069"/>
                    <a:gd name="connsiteX32" fmla="*/ 17911414 w 17911411"/>
                    <a:gd name="connsiteY32" fmla="*/ 6083041 h 15946069"/>
                    <a:gd name="connsiteX33" fmla="*/ 17385711 w 17911411"/>
                    <a:gd name="connsiteY33" fmla="*/ 5219213 h 15946069"/>
                    <a:gd name="connsiteX34" fmla="*/ 10709437 w 17911411"/>
                    <a:gd name="connsiteY34" fmla="*/ 6730245 h 15946069"/>
                    <a:gd name="connsiteX35" fmla="*/ 10017677 w 17911411"/>
                    <a:gd name="connsiteY35" fmla="*/ 5883475 h 15946069"/>
                    <a:gd name="connsiteX36" fmla="*/ 9318595 w 17911411"/>
                    <a:gd name="connsiteY36" fmla="*/ 5859197 h 15946069"/>
                    <a:gd name="connsiteX37" fmla="*/ 9215073 w 17911411"/>
                    <a:gd name="connsiteY37" fmla="*/ 5387392 h 15946069"/>
                    <a:gd name="connsiteX38" fmla="*/ 8600211 w 17911411"/>
                    <a:gd name="connsiteY38" fmla="*/ 5564744 h 15946069"/>
                    <a:gd name="connsiteX39" fmla="*/ 8412926 w 17911411"/>
                    <a:gd name="connsiteY39" fmla="*/ 4835463 h 15946069"/>
                    <a:gd name="connsiteX40" fmla="*/ 7744624 w 17911411"/>
                    <a:gd name="connsiteY40" fmla="*/ 4382387 h 15946069"/>
                    <a:gd name="connsiteX41" fmla="*/ 8112983 w 17911411"/>
                    <a:gd name="connsiteY41" fmla="*/ 3770361 h 15946069"/>
                    <a:gd name="connsiteX42" fmla="*/ 7637793 w 17911411"/>
                    <a:gd name="connsiteY42" fmla="*/ 2526072 h 15946069"/>
                    <a:gd name="connsiteX43" fmla="*/ 7264687 w 17911411"/>
                    <a:gd name="connsiteY43" fmla="*/ 2131091 h 15946069"/>
                    <a:gd name="connsiteX44" fmla="*/ 6594245 w 17911411"/>
                    <a:gd name="connsiteY44" fmla="*/ 2055834 h 15946069"/>
                    <a:gd name="connsiteX45" fmla="*/ 6431470 w 17911411"/>
                    <a:gd name="connsiteY45" fmla="*/ 1314295 h 15946069"/>
                    <a:gd name="connsiteX46" fmla="*/ 5642908 w 17911411"/>
                    <a:gd name="connsiteY46" fmla="*/ 1343233 h 15946069"/>
                    <a:gd name="connsiteX47" fmla="*/ 5150959 w 17911411"/>
                    <a:gd name="connsiteY47" fmla="*/ 1610907 h 15946069"/>
                    <a:gd name="connsiteX48" fmla="*/ 5480133 w 17911411"/>
                    <a:gd name="connsiteY48" fmla="*/ 2167963 h 15946069"/>
                    <a:gd name="connsiteX49" fmla="*/ 4742216 w 17911411"/>
                    <a:gd name="connsiteY49" fmla="*/ 2862495 h 15946069"/>
                    <a:gd name="connsiteX50" fmla="*/ 2658667 w 17911411"/>
                    <a:gd name="connsiteY50" fmla="*/ 0 h 15946069"/>
                    <a:gd name="connsiteX51" fmla="*/ 2658682 w 17911411"/>
                    <a:gd name="connsiteY51" fmla="*/ 1018890 h 15946069"/>
                    <a:gd name="connsiteX52" fmla="*/ 1850829 w 17911411"/>
                    <a:gd name="connsiteY52" fmla="*/ 1730283 h 15946069"/>
                    <a:gd name="connsiteX53" fmla="*/ 1404694 w 17911411"/>
                    <a:gd name="connsiteY53" fmla="*/ 2272862 h 15946069"/>
                    <a:gd name="connsiteX54" fmla="*/ 2351216 w 17911411"/>
                    <a:gd name="connsiteY54" fmla="*/ 3388182 h 15946069"/>
                    <a:gd name="connsiteX55" fmla="*/ 2658682 w 17911411"/>
                    <a:gd name="connsiteY55" fmla="*/ 4286458 h 15946069"/>
                    <a:gd name="connsiteX56" fmla="*/ 1935228 w 17911411"/>
                    <a:gd name="connsiteY56" fmla="*/ 5220918 h 15946069"/>
                    <a:gd name="connsiteX57" fmla="*/ 875281 w 17911411"/>
                    <a:gd name="connsiteY57" fmla="*/ 5166646 h 15946069"/>
                    <a:gd name="connsiteX58" fmla="*/ 0 w 17911411"/>
                    <a:gd name="connsiteY58" fmla="*/ 5890112 h 15946069"/>
                    <a:gd name="connsiteX59" fmla="*/ 72345 w 17911411"/>
                    <a:gd name="connsiteY59" fmla="*/ 6921032 h 15946069"/>
                    <a:gd name="connsiteX60" fmla="*/ 477776 w 17911411"/>
                    <a:gd name="connsiteY60" fmla="*/ 7436569 h 15946069"/>
                    <a:gd name="connsiteX0" fmla="*/ 477776 w 17911411"/>
                    <a:gd name="connsiteY0" fmla="*/ 7436569 h 15946069"/>
                    <a:gd name="connsiteX1" fmla="*/ 271294 w 17911411"/>
                    <a:gd name="connsiteY1" fmla="*/ 8060457 h 15946069"/>
                    <a:gd name="connsiteX2" fmla="*/ 379812 w 17911411"/>
                    <a:gd name="connsiteY2" fmla="*/ 8675382 h 15946069"/>
                    <a:gd name="connsiteX3" fmla="*/ 759624 w 17911411"/>
                    <a:gd name="connsiteY3" fmla="*/ 9217969 h 15946069"/>
                    <a:gd name="connsiteX4" fmla="*/ 687278 w 17911411"/>
                    <a:gd name="connsiteY4" fmla="*/ 9670126 h 15946069"/>
                    <a:gd name="connsiteX5" fmla="*/ 144687 w 17911411"/>
                    <a:gd name="connsiteY5" fmla="*/ 9941420 h 15946069"/>
                    <a:gd name="connsiteX6" fmla="*/ 343643 w 17911411"/>
                    <a:gd name="connsiteY6" fmla="*/ 10592536 h 15946069"/>
                    <a:gd name="connsiteX7" fmla="*/ 940487 w 17911411"/>
                    <a:gd name="connsiteY7" fmla="*/ 10954252 h 15946069"/>
                    <a:gd name="connsiteX8" fmla="*/ 596844 w 17911411"/>
                    <a:gd name="connsiteY8" fmla="*/ 11786221 h 15946069"/>
                    <a:gd name="connsiteX9" fmla="*/ 633017 w 17911411"/>
                    <a:gd name="connsiteY9" fmla="*/ 12780969 h 15946069"/>
                    <a:gd name="connsiteX10" fmla="*/ 198944 w 17911411"/>
                    <a:gd name="connsiteY10" fmla="*/ 13341645 h 15946069"/>
                    <a:gd name="connsiteX11" fmla="*/ 723451 w 17911411"/>
                    <a:gd name="connsiteY11" fmla="*/ 13757629 h 15946069"/>
                    <a:gd name="connsiteX12" fmla="*/ 1640036 w 17911411"/>
                    <a:gd name="connsiteY12" fmla="*/ 13197151 h 15946069"/>
                    <a:gd name="connsiteX13" fmla="*/ 1880971 w 17911411"/>
                    <a:gd name="connsiteY13" fmla="*/ 13395906 h 15946069"/>
                    <a:gd name="connsiteX14" fmla="*/ 2930086 w 17911411"/>
                    <a:gd name="connsiteY14" fmla="*/ 12952832 h 15946069"/>
                    <a:gd name="connsiteX15" fmla="*/ 3828256 w 17911411"/>
                    <a:gd name="connsiteY15" fmla="*/ 13245188 h 15946069"/>
                    <a:gd name="connsiteX16" fmla="*/ 4768739 w 17911411"/>
                    <a:gd name="connsiteY16" fmla="*/ 13040205 h 15946069"/>
                    <a:gd name="connsiteX17" fmla="*/ 5190751 w 17911411"/>
                    <a:gd name="connsiteY17" fmla="*/ 13649115 h 15946069"/>
                    <a:gd name="connsiteX18" fmla="*/ 5932290 w 17911411"/>
                    <a:gd name="connsiteY18" fmla="*/ 13444132 h 15946069"/>
                    <a:gd name="connsiteX19" fmla="*/ 6498992 w 17911411"/>
                    <a:gd name="connsiteY19" fmla="*/ 12991975 h 15946069"/>
                    <a:gd name="connsiteX20" fmla="*/ 7373161 w 17911411"/>
                    <a:gd name="connsiteY20" fmla="*/ 13582800 h 15946069"/>
                    <a:gd name="connsiteX21" fmla="*/ 8512588 w 17911411"/>
                    <a:gd name="connsiteY21" fmla="*/ 13570738 h 15946069"/>
                    <a:gd name="connsiteX22" fmla="*/ 9742454 w 17911411"/>
                    <a:gd name="connsiteY22" fmla="*/ 14004811 h 15946069"/>
                    <a:gd name="connsiteX23" fmla="*/ 10616683 w 17911411"/>
                    <a:gd name="connsiteY23" fmla="*/ 15358294 h 15946069"/>
                    <a:gd name="connsiteX24" fmla="*/ 11117010 w 17911411"/>
                    <a:gd name="connsiteY24" fmla="*/ 15946069 h 15946069"/>
                    <a:gd name="connsiteX25" fmla="*/ 11780218 w 17911411"/>
                    <a:gd name="connsiteY25" fmla="*/ 13579811 h 15946069"/>
                    <a:gd name="connsiteX26" fmla="*/ 12196146 w 17911411"/>
                    <a:gd name="connsiteY26" fmla="*/ 11388328 h 15946069"/>
                    <a:gd name="connsiteX27" fmla="*/ 14004775 w 17911411"/>
                    <a:gd name="connsiteY27" fmla="*/ 11611395 h 15946069"/>
                    <a:gd name="connsiteX28" fmla="*/ 15409477 w 17911411"/>
                    <a:gd name="connsiteY28" fmla="*/ 11882693 h 15946069"/>
                    <a:gd name="connsiteX29" fmla="*/ 16413199 w 17911411"/>
                    <a:gd name="connsiteY29" fmla="*/ 10920339 h 15946069"/>
                    <a:gd name="connsiteX30" fmla="*/ 16428336 w 17911411"/>
                    <a:gd name="connsiteY30" fmla="*/ 9374732 h 15946069"/>
                    <a:gd name="connsiteX31" fmla="*/ 16024409 w 17911411"/>
                    <a:gd name="connsiteY31" fmla="*/ 7433474 h 15946069"/>
                    <a:gd name="connsiteX32" fmla="*/ 17911414 w 17911411"/>
                    <a:gd name="connsiteY32" fmla="*/ 6083041 h 15946069"/>
                    <a:gd name="connsiteX33" fmla="*/ 9779785 w 17911411"/>
                    <a:gd name="connsiteY33" fmla="*/ 9514428 h 15946069"/>
                    <a:gd name="connsiteX34" fmla="*/ 10709437 w 17911411"/>
                    <a:gd name="connsiteY34" fmla="*/ 6730245 h 15946069"/>
                    <a:gd name="connsiteX35" fmla="*/ 10017677 w 17911411"/>
                    <a:gd name="connsiteY35" fmla="*/ 5883475 h 15946069"/>
                    <a:gd name="connsiteX36" fmla="*/ 9318595 w 17911411"/>
                    <a:gd name="connsiteY36" fmla="*/ 5859197 h 15946069"/>
                    <a:gd name="connsiteX37" fmla="*/ 9215073 w 17911411"/>
                    <a:gd name="connsiteY37" fmla="*/ 5387392 h 15946069"/>
                    <a:gd name="connsiteX38" fmla="*/ 8600211 w 17911411"/>
                    <a:gd name="connsiteY38" fmla="*/ 5564744 h 15946069"/>
                    <a:gd name="connsiteX39" fmla="*/ 8412926 w 17911411"/>
                    <a:gd name="connsiteY39" fmla="*/ 4835463 h 15946069"/>
                    <a:gd name="connsiteX40" fmla="*/ 7744624 w 17911411"/>
                    <a:gd name="connsiteY40" fmla="*/ 4382387 h 15946069"/>
                    <a:gd name="connsiteX41" fmla="*/ 8112983 w 17911411"/>
                    <a:gd name="connsiteY41" fmla="*/ 3770361 h 15946069"/>
                    <a:gd name="connsiteX42" fmla="*/ 7637793 w 17911411"/>
                    <a:gd name="connsiteY42" fmla="*/ 2526072 h 15946069"/>
                    <a:gd name="connsiteX43" fmla="*/ 7264687 w 17911411"/>
                    <a:gd name="connsiteY43" fmla="*/ 2131091 h 15946069"/>
                    <a:gd name="connsiteX44" fmla="*/ 6594245 w 17911411"/>
                    <a:gd name="connsiteY44" fmla="*/ 2055834 h 15946069"/>
                    <a:gd name="connsiteX45" fmla="*/ 6431470 w 17911411"/>
                    <a:gd name="connsiteY45" fmla="*/ 1314295 h 15946069"/>
                    <a:gd name="connsiteX46" fmla="*/ 5642908 w 17911411"/>
                    <a:gd name="connsiteY46" fmla="*/ 1343233 h 15946069"/>
                    <a:gd name="connsiteX47" fmla="*/ 5150959 w 17911411"/>
                    <a:gd name="connsiteY47" fmla="*/ 1610907 h 15946069"/>
                    <a:gd name="connsiteX48" fmla="*/ 5480133 w 17911411"/>
                    <a:gd name="connsiteY48" fmla="*/ 2167963 h 15946069"/>
                    <a:gd name="connsiteX49" fmla="*/ 4742216 w 17911411"/>
                    <a:gd name="connsiteY49" fmla="*/ 2862495 h 15946069"/>
                    <a:gd name="connsiteX50" fmla="*/ 2658667 w 17911411"/>
                    <a:gd name="connsiteY50" fmla="*/ 0 h 15946069"/>
                    <a:gd name="connsiteX51" fmla="*/ 2658682 w 17911411"/>
                    <a:gd name="connsiteY51" fmla="*/ 1018890 h 15946069"/>
                    <a:gd name="connsiteX52" fmla="*/ 1850829 w 17911411"/>
                    <a:gd name="connsiteY52" fmla="*/ 1730283 h 15946069"/>
                    <a:gd name="connsiteX53" fmla="*/ 1404694 w 17911411"/>
                    <a:gd name="connsiteY53" fmla="*/ 2272862 h 15946069"/>
                    <a:gd name="connsiteX54" fmla="*/ 2351216 w 17911411"/>
                    <a:gd name="connsiteY54" fmla="*/ 3388182 h 15946069"/>
                    <a:gd name="connsiteX55" fmla="*/ 2658682 w 17911411"/>
                    <a:gd name="connsiteY55" fmla="*/ 4286458 h 15946069"/>
                    <a:gd name="connsiteX56" fmla="*/ 1935228 w 17911411"/>
                    <a:gd name="connsiteY56" fmla="*/ 5220918 h 15946069"/>
                    <a:gd name="connsiteX57" fmla="*/ 875281 w 17911411"/>
                    <a:gd name="connsiteY57" fmla="*/ 5166646 h 15946069"/>
                    <a:gd name="connsiteX58" fmla="*/ 0 w 17911411"/>
                    <a:gd name="connsiteY58" fmla="*/ 5890112 h 15946069"/>
                    <a:gd name="connsiteX59" fmla="*/ 72345 w 17911411"/>
                    <a:gd name="connsiteY59" fmla="*/ 6921032 h 15946069"/>
                    <a:gd name="connsiteX60" fmla="*/ 477776 w 17911411"/>
                    <a:gd name="connsiteY60" fmla="*/ 7436569 h 15946069"/>
                    <a:gd name="connsiteX0" fmla="*/ 477776 w 17911411"/>
                    <a:gd name="connsiteY0" fmla="*/ 7436569 h 15946069"/>
                    <a:gd name="connsiteX1" fmla="*/ 271294 w 17911411"/>
                    <a:gd name="connsiteY1" fmla="*/ 8060457 h 15946069"/>
                    <a:gd name="connsiteX2" fmla="*/ 379812 w 17911411"/>
                    <a:gd name="connsiteY2" fmla="*/ 8675382 h 15946069"/>
                    <a:gd name="connsiteX3" fmla="*/ 759624 w 17911411"/>
                    <a:gd name="connsiteY3" fmla="*/ 9217969 h 15946069"/>
                    <a:gd name="connsiteX4" fmla="*/ 687278 w 17911411"/>
                    <a:gd name="connsiteY4" fmla="*/ 9670126 h 15946069"/>
                    <a:gd name="connsiteX5" fmla="*/ 144687 w 17911411"/>
                    <a:gd name="connsiteY5" fmla="*/ 9941420 h 15946069"/>
                    <a:gd name="connsiteX6" fmla="*/ 343643 w 17911411"/>
                    <a:gd name="connsiteY6" fmla="*/ 10592536 h 15946069"/>
                    <a:gd name="connsiteX7" fmla="*/ 940487 w 17911411"/>
                    <a:gd name="connsiteY7" fmla="*/ 10954252 h 15946069"/>
                    <a:gd name="connsiteX8" fmla="*/ 596844 w 17911411"/>
                    <a:gd name="connsiteY8" fmla="*/ 11786221 h 15946069"/>
                    <a:gd name="connsiteX9" fmla="*/ 633017 w 17911411"/>
                    <a:gd name="connsiteY9" fmla="*/ 12780969 h 15946069"/>
                    <a:gd name="connsiteX10" fmla="*/ 198944 w 17911411"/>
                    <a:gd name="connsiteY10" fmla="*/ 13341645 h 15946069"/>
                    <a:gd name="connsiteX11" fmla="*/ 723451 w 17911411"/>
                    <a:gd name="connsiteY11" fmla="*/ 13757629 h 15946069"/>
                    <a:gd name="connsiteX12" fmla="*/ 1640036 w 17911411"/>
                    <a:gd name="connsiteY12" fmla="*/ 13197151 h 15946069"/>
                    <a:gd name="connsiteX13" fmla="*/ 1880971 w 17911411"/>
                    <a:gd name="connsiteY13" fmla="*/ 13395906 h 15946069"/>
                    <a:gd name="connsiteX14" fmla="*/ 2930086 w 17911411"/>
                    <a:gd name="connsiteY14" fmla="*/ 12952832 h 15946069"/>
                    <a:gd name="connsiteX15" fmla="*/ 3828256 w 17911411"/>
                    <a:gd name="connsiteY15" fmla="*/ 13245188 h 15946069"/>
                    <a:gd name="connsiteX16" fmla="*/ 4768739 w 17911411"/>
                    <a:gd name="connsiteY16" fmla="*/ 13040205 h 15946069"/>
                    <a:gd name="connsiteX17" fmla="*/ 5190751 w 17911411"/>
                    <a:gd name="connsiteY17" fmla="*/ 13649115 h 15946069"/>
                    <a:gd name="connsiteX18" fmla="*/ 5932290 w 17911411"/>
                    <a:gd name="connsiteY18" fmla="*/ 13444132 h 15946069"/>
                    <a:gd name="connsiteX19" fmla="*/ 6498992 w 17911411"/>
                    <a:gd name="connsiteY19" fmla="*/ 12991975 h 15946069"/>
                    <a:gd name="connsiteX20" fmla="*/ 7373161 w 17911411"/>
                    <a:gd name="connsiteY20" fmla="*/ 13582800 h 15946069"/>
                    <a:gd name="connsiteX21" fmla="*/ 8512588 w 17911411"/>
                    <a:gd name="connsiteY21" fmla="*/ 13570738 h 15946069"/>
                    <a:gd name="connsiteX22" fmla="*/ 9742454 w 17911411"/>
                    <a:gd name="connsiteY22" fmla="*/ 14004811 h 15946069"/>
                    <a:gd name="connsiteX23" fmla="*/ 10616683 w 17911411"/>
                    <a:gd name="connsiteY23" fmla="*/ 15358294 h 15946069"/>
                    <a:gd name="connsiteX24" fmla="*/ 11117010 w 17911411"/>
                    <a:gd name="connsiteY24" fmla="*/ 15946069 h 15946069"/>
                    <a:gd name="connsiteX25" fmla="*/ 11780218 w 17911411"/>
                    <a:gd name="connsiteY25" fmla="*/ 13579811 h 15946069"/>
                    <a:gd name="connsiteX26" fmla="*/ 12196146 w 17911411"/>
                    <a:gd name="connsiteY26" fmla="*/ 11388328 h 15946069"/>
                    <a:gd name="connsiteX27" fmla="*/ 14004775 w 17911411"/>
                    <a:gd name="connsiteY27" fmla="*/ 11611395 h 15946069"/>
                    <a:gd name="connsiteX28" fmla="*/ 15409477 w 17911411"/>
                    <a:gd name="connsiteY28" fmla="*/ 11882693 h 15946069"/>
                    <a:gd name="connsiteX29" fmla="*/ 16413199 w 17911411"/>
                    <a:gd name="connsiteY29" fmla="*/ 10920339 h 15946069"/>
                    <a:gd name="connsiteX30" fmla="*/ 16428336 w 17911411"/>
                    <a:gd name="connsiteY30" fmla="*/ 9374732 h 15946069"/>
                    <a:gd name="connsiteX31" fmla="*/ 16024409 w 17911411"/>
                    <a:gd name="connsiteY31" fmla="*/ 7433474 h 15946069"/>
                    <a:gd name="connsiteX32" fmla="*/ 17911414 w 17911411"/>
                    <a:gd name="connsiteY32" fmla="*/ 6083041 h 15946069"/>
                    <a:gd name="connsiteX33" fmla="*/ 9301422 w 17911411"/>
                    <a:gd name="connsiteY33" fmla="*/ 7486132 h 15946069"/>
                    <a:gd name="connsiteX34" fmla="*/ 10709437 w 17911411"/>
                    <a:gd name="connsiteY34" fmla="*/ 6730245 h 15946069"/>
                    <a:gd name="connsiteX35" fmla="*/ 10017677 w 17911411"/>
                    <a:gd name="connsiteY35" fmla="*/ 5883475 h 15946069"/>
                    <a:gd name="connsiteX36" fmla="*/ 9318595 w 17911411"/>
                    <a:gd name="connsiteY36" fmla="*/ 5859197 h 15946069"/>
                    <a:gd name="connsiteX37" fmla="*/ 9215073 w 17911411"/>
                    <a:gd name="connsiteY37" fmla="*/ 5387392 h 15946069"/>
                    <a:gd name="connsiteX38" fmla="*/ 8600211 w 17911411"/>
                    <a:gd name="connsiteY38" fmla="*/ 5564744 h 15946069"/>
                    <a:gd name="connsiteX39" fmla="*/ 8412926 w 17911411"/>
                    <a:gd name="connsiteY39" fmla="*/ 4835463 h 15946069"/>
                    <a:gd name="connsiteX40" fmla="*/ 7744624 w 17911411"/>
                    <a:gd name="connsiteY40" fmla="*/ 4382387 h 15946069"/>
                    <a:gd name="connsiteX41" fmla="*/ 8112983 w 17911411"/>
                    <a:gd name="connsiteY41" fmla="*/ 3770361 h 15946069"/>
                    <a:gd name="connsiteX42" fmla="*/ 7637793 w 17911411"/>
                    <a:gd name="connsiteY42" fmla="*/ 2526072 h 15946069"/>
                    <a:gd name="connsiteX43" fmla="*/ 7264687 w 17911411"/>
                    <a:gd name="connsiteY43" fmla="*/ 2131091 h 15946069"/>
                    <a:gd name="connsiteX44" fmla="*/ 6594245 w 17911411"/>
                    <a:gd name="connsiteY44" fmla="*/ 2055834 h 15946069"/>
                    <a:gd name="connsiteX45" fmla="*/ 6431470 w 17911411"/>
                    <a:gd name="connsiteY45" fmla="*/ 1314295 h 15946069"/>
                    <a:gd name="connsiteX46" fmla="*/ 5642908 w 17911411"/>
                    <a:gd name="connsiteY46" fmla="*/ 1343233 h 15946069"/>
                    <a:gd name="connsiteX47" fmla="*/ 5150959 w 17911411"/>
                    <a:gd name="connsiteY47" fmla="*/ 1610907 h 15946069"/>
                    <a:gd name="connsiteX48" fmla="*/ 5480133 w 17911411"/>
                    <a:gd name="connsiteY48" fmla="*/ 2167963 h 15946069"/>
                    <a:gd name="connsiteX49" fmla="*/ 4742216 w 17911411"/>
                    <a:gd name="connsiteY49" fmla="*/ 2862495 h 15946069"/>
                    <a:gd name="connsiteX50" fmla="*/ 2658667 w 17911411"/>
                    <a:gd name="connsiteY50" fmla="*/ 0 h 15946069"/>
                    <a:gd name="connsiteX51" fmla="*/ 2658682 w 17911411"/>
                    <a:gd name="connsiteY51" fmla="*/ 1018890 h 15946069"/>
                    <a:gd name="connsiteX52" fmla="*/ 1850829 w 17911411"/>
                    <a:gd name="connsiteY52" fmla="*/ 1730283 h 15946069"/>
                    <a:gd name="connsiteX53" fmla="*/ 1404694 w 17911411"/>
                    <a:gd name="connsiteY53" fmla="*/ 2272862 h 15946069"/>
                    <a:gd name="connsiteX54" fmla="*/ 2351216 w 17911411"/>
                    <a:gd name="connsiteY54" fmla="*/ 3388182 h 15946069"/>
                    <a:gd name="connsiteX55" fmla="*/ 2658682 w 17911411"/>
                    <a:gd name="connsiteY55" fmla="*/ 4286458 h 15946069"/>
                    <a:gd name="connsiteX56" fmla="*/ 1935228 w 17911411"/>
                    <a:gd name="connsiteY56" fmla="*/ 5220918 h 15946069"/>
                    <a:gd name="connsiteX57" fmla="*/ 875281 w 17911411"/>
                    <a:gd name="connsiteY57" fmla="*/ 5166646 h 15946069"/>
                    <a:gd name="connsiteX58" fmla="*/ 0 w 17911411"/>
                    <a:gd name="connsiteY58" fmla="*/ 5890112 h 15946069"/>
                    <a:gd name="connsiteX59" fmla="*/ 72345 w 17911411"/>
                    <a:gd name="connsiteY59" fmla="*/ 6921032 h 15946069"/>
                    <a:gd name="connsiteX60" fmla="*/ 477776 w 17911411"/>
                    <a:gd name="connsiteY60" fmla="*/ 7436569 h 15946069"/>
                    <a:gd name="connsiteX0" fmla="*/ 477776 w 17911411"/>
                    <a:gd name="connsiteY0" fmla="*/ 7436569 h 15946069"/>
                    <a:gd name="connsiteX1" fmla="*/ 271294 w 17911411"/>
                    <a:gd name="connsiteY1" fmla="*/ 8060457 h 15946069"/>
                    <a:gd name="connsiteX2" fmla="*/ 379812 w 17911411"/>
                    <a:gd name="connsiteY2" fmla="*/ 8675382 h 15946069"/>
                    <a:gd name="connsiteX3" fmla="*/ 759624 w 17911411"/>
                    <a:gd name="connsiteY3" fmla="*/ 9217969 h 15946069"/>
                    <a:gd name="connsiteX4" fmla="*/ 687278 w 17911411"/>
                    <a:gd name="connsiteY4" fmla="*/ 9670126 h 15946069"/>
                    <a:gd name="connsiteX5" fmla="*/ 144687 w 17911411"/>
                    <a:gd name="connsiteY5" fmla="*/ 9941420 h 15946069"/>
                    <a:gd name="connsiteX6" fmla="*/ 343643 w 17911411"/>
                    <a:gd name="connsiteY6" fmla="*/ 10592536 h 15946069"/>
                    <a:gd name="connsiteX7" fmla="*/ 940487 w 17911411"/>
                    <a:gd name="connsiteY7" fmla="*/ 10954252 h 15946069"/>
                    <a:gd name="connsiteX8" fmla="*/ 596844 w 17911411"/>
                    <a:gd name="connsiteY8" fmla="*/ 11786221 h 15946069"/>
                    <a:gd name="connsiteX9" fmla="*/ 633017 w 17911411"/>
                    <a:gd name="connsiteY9" fmla="*/ 12780969 h 15946069"/>
                    <a:gd name="connsiteX10" fmla="*/ 198944 w 17911411"/>
                    <a:gd name="connsiteY10" fmla="*/ 13341645 h 15946069"/>
                    <a:gd name="connsiteX11" fmla="*/ 723451 w 17911411"/>
                    <a:gd name="connsiteY11" fmla="*/ 13757629 h 15946069"/>
                    <a:gd name="connsiteX12" fmla="*/ 1640036 w 17911411"/>
                    <a:gd name="connsiteY12" fmla="*/ 13197151 h 15946069"/>
                    <a:gd name="connsiteX13" fmla="*/ 1880971 w 17911411"/>
                    <a:gd name="connsiteY13" fmla="*/ 13395906 h 15946069"/>
                    <a:gd name="connsiteX14" fmla="*/ 2930086 w 17911411"/>
                    <a:gd name="connsiteY14" fmla="*/ 12952832 h 15946069"/>
                    <a:gd name="connsiteX15" fmla="*/ 3828256 w 17911411"/>
                    <a:gd name="connsiteY15" fmla="*/ 13245188 h 15946069"/>
                    <a:gd name="connsiteX16" fmla="*/ 4768739 w 17911411"/>
                    <a:gd name="connsiteY16" fmla="*/ 13040205 h 15946069"/>
                    <a:gd name="connsiteX17" fmla="*/ 5190751 w 17911411"/>
                    <a:gd name="connsiteY17" fmla="*/ 13649115 h 15946069"/>
                    <a:gd name="connsiteX18" fmla="*/ 5932290 w 17911411"/>
                    <a:gd name="connsiteY18" fmla="*/ 13444132 h 15946069"/>
                    <a:gd name="connsiteX19" fmla="*/ 6498992 w 17911411"/>
                    <a:gd name="connsiteY19" fmla="*/ 12991975 h 15946069"/>
                    <a:gd name="connsiteX20" fmla="*/ 7373161 w 17911411"/>
                    <a:gd name="connsiteY20" fmla="*/ 13582800 h 15946069"/>
                    <a:gd name="connsiteX21" fmla="*/ 8512588 w 17911411"/>
                    <a:gd name="connsiteY21" fmla="*/ 13570738 h 15946069"/>
                    <a:gd name="connsiteX22" fmla="*/ 9742454 w 17911411"/>
                    <a:gd name="connsiteY22" fmla="*/ 14004811 h 15946069"/>
                    <a:gd name="connsiteX23" fmla="*/ 10616683 w 17911411"/>
                    <a:gd name="connsiteY23" fmla="*/ 15358294 h 15946069"/>
                    <a:gd name="connsiteX24" fmla="*/ 11117010 w 17911411"/>
                    <a:gd name="connsiteY24" fmla="*/ 15946069 h 15946069"/>
                    <a:gd name="connsiteX25" fmla="*/ 11780218 w 17911411"/>
                    <a:gd name="connsiteY25" fmla="*/ 13579811 h 15946069"/>
                    <a:gd name="connsiteX26" fmla="*/ 12196146 w 17911411"/>
                    <a:gd name="connsiteY26" fmla="*/ 11388328 h 15946069"/>
                    <a:gd name="connsiteX27" fmla="*/ 14004775 w 17911411"/>
                    <a:gd name="connsiteY27" fmla="*/ 11611395 h 15946069"/>
                    <a:gd name="connsiteX28" fmla="*/ 15409477 w 17911411"/>
                    <a:gd name="connsiteY28" fmla="*/ 11882693 h 15946069"/>
                    <a:gd name="connsiteX29" fmla="*/ 16413199 w 17911411"/>
                    <a:gd name="connsiteY29" fmla="*/ 10920339 h 15946069"/>
                    <a:gd name="connsiteX30" fmla="*/ 16428336 w 17911411"/>
                    <a:gd name="connsiteY30" fmla="*/ 9374732 h 15946069"/>
                    <a:gd name="connsiteX31" fmla="*/ 16024409 w 17911411"/>
                    <a:gd name="connsiteY31" fmla="*/ 7433474 h 15946069"/>
                    <a:gd name="connsiteX32" fmla="*/ 17911414 w 17911411"/>
                    <a:gd name="connsiteY32" fmla="*/ 6083041 h 15946069"/>
                    <a:gd name="connsiteX33" fmla="*/ 10425568 w 17911411"/>
                    <a:gd name="connsiteY33" fmla="*/ 7223642 h 15946069"/>
                    <a:gd name="connsiteX34" fmla="*/ 10709437 w 17911411"/>
                    <a:gd name="connsiteY34" fmla="*/ 6730245 h 15946069"/>
                    <a:gd name="connsiteX35" fmla="*/ 10017677 w 17911411"/>
                    <a:gd name="connsiteY35" fmla="*/ 5883475 h 15946069"/>
                    <a:gd name="connsiteX36" fmla="*/ 9318595 w 17911411"/>
                    <a:gd name="connsiteY36" fmla="*/ 5859197 h 15946069"/>
                    <a:gd name="connsiteX37" fmla="*/ 9215073 w 17911411"/>
                    <a:gd name="connsiteY37" fmla="*/ 5387392 h 15946069"/>
                    <a:gd name="connsiteX38" fmla="*/ 8600211 w 17911411"/>
                    <a:gd name="connsiteY38" fmla="*/ 5564744 h 15946069"/>
                    <a:gd name="connsiteX39" fmla="*/ 8412926 w 17911411"/>
                    <a:gd name="connsiteY39" fmla="*/ 4835463 h 15946069"/>
                    <a:gd name="connsiteX40" fmla="*/ 7744624 w 17911411"/>
                    <a:gd name="connsiteY40" fmla="*/ 4382387 h 15946069"/>
                    <a:gd name="connsiteX41" fmla="*/ 8112983 w 17911411"/>
                    <a:gd name="connsiteY41" fmla="*/ 3770361 h 15946069"/>
                    <a:gd name="connsiteX42" fmla="*/ 7637793 w 17911411"/>
                    <a:gd name="connsiteY42" fmla="*/ 2526072 h 15946069"/>
                    <a:gd name="connsiteX43" fmla="*/ 7264687 w 17911411"/>
                    <a:gd name="connsiteY43" fmla="*/ 2131091 h 15946069"/>
                    <a:gd name="connsiteX44" fmla="*/ 6594245 w 17911411"/>
                    <a:gd name="connsiteY44" fmla="*/ 2055834 h 15946069"/>
                    <a:gd name="connsiteX45" fmla="*/ 6431470 w 17911411"/>
                    <a:gd name="connsiteY45" fmla="*/ 1314295 h 15946069"/>
                    <a:gd name="connsiteX46" fmla="*/ 5642908 w 17911411"/>
                    <a:gd name="connsiteY46" fmla="*/ 1343233 h 15946069"/>
                    <a:gd name="connsiteX47" fmla="*/ 5150959 w 17911411"/>
                    <a:gd name="connsiteY47" fmla="*/ 1610907 h 15946069"/>
                    <a:gd name="connsiteX48" fmla="*/ 5480133 w 17911411"/>
                    <a:gd name="connsiteY48" fmla="*/ 2167963 h 15946069"/>
                    <a:gd name="connsiteX49" fmla="*/ 4742216 w 17911411"/>
                    <a:gd name="connsiteY49" fmla="*/ 2862495 h 15946069"/>
                    <a:gd name="connsiteX50" fmla="*/ 2658667 w 17911411"/>
                    <a:gd name="connsiteY50" fmla="*/ 0 h 15946069"/>
                    <a:gd name="connsiteX51" fmla="*/ 2658682 w 17911411"/>
                    <a:gd name="connsiteY51" fmla="*/ 1018890 h 15946069"/>
                    <a:gd name="connsiteX52" fmla="*/ 1850829 w 17911411"/>
                    <a:gd name="connsiteY52" fmla="*/ 1730283 h 15946069"/>
                    <a:gd name="connsiteX53" fmla="*/ 1404694 w 17911411"/>
                    <a:gd name="connsiteY53" fmla="*/ 2272862 h 15946069"/>
                    <a:gd name="connsiteX54" fmla="*/ 2351216 w 17911411"/>
                    <a:gd name="connsiteY54" fmla="*/ 3388182 h 15946069"/>
                    <a:gd name="connsiteX55" fmla="*/ 2658682 w 17911411"/>
                    <a:gd name="connsiteY55" fmla="*/ 4286458 h 15946069"/>
                    <a:gd name="connsiteX56" fmla="*/ 1935228 w 17911411"/>
                    <a:gd name="connsiteY56" fmla="*/ 5220918 h 15946069"/>
                    <a:gd name="connsiteX57" fmla="*/ 875281 w 17911411"/>
                    <a:gd name="connsiteY57" fmla="*/ 5166646 h 15946069"/>
                    <a:gd name="connsiteX58" fmla="*/ 0 w 17911411"/>
                    <a:gd name="connsiteY58" fmla="*/ 5890112 h 15946069"/>
                    <a:gd name="connsiteX59" fmla="*/ 72345 w 17911411"/>
                    <a:gd name="connsiteY59" fmla="*/ 6921032 h 15946069"/>
                    <a:gd name="connsiteX60" fmla="*/ 477776 w 17911411"/>
                    <a:gd name="connsiteY60" fmla="*/ 7436569 h 15946069"/>
                    <a:gd name="connsiteX0" fmla="*/ 477776 w 16428338"/>
                    <a:gd name="connsiteY0" fmla="*/ 7436569 h 15946069"/>
                    <a:gd name="connsiteX1" fmla="*/ 271294 w 16428338"/>
                    <a:gd name="connsiteY1" fmla="*/ 8060457 h 15946069"/>
                    <a:gd name="connsiteX2" fmla="*/ 379812 w 16428338"/>
                    <a:gd name="connsiteY2" fmla="*/ 8675382 h 15946069"/>
                    <a:gd name="connsiteX3" fmla="*/ 759624 w 16428338"/>
                    <a:gd name="connsiteY3" fmla="*/ 9217969 h 15946069"/>
                    <a:gd name="connsiteX4" fmla="*/ 687278 w 16428338"/>
                    <a:gd name="connsiteY4" fmla="*/ 9670126 h 15946069"/>
                    <a:gd name="connsiteX5" fmla="*/ 144687 w 16428338"/>
                    <a:gd name="connsiteY5" fmla="*/ 9941420 h 15946069"/>
                    <a:gd name="connsiteX6" fmla="*/ 343643 w 16428338"/>
                    <a:gd name="connsiteY6" fmla="*/ 10592536 h 15946069"/>
                    <a:gd name="connsiteX7" fmla="*/ 940487 w 16428338"/>
                    <a:gd name="connsiteY7" fmla="*/ 10954252 h 15946069"/>
                    <a:gd name="connsiteX8" fmla="*/ 596844 w 16428338"/>
                    <a:gd name="connsiteY8" fmla="*/ 11786221 h 15946069"/>
                    <a:gd name="connsiteX9" fmla="*/ 633017 w 16428338"/>
                    <a:gd name="connsiteY9" fmla="*/ 12780969 h 15946069"/>
                    <a:gd name="connsiteX10" fmla="*/ 198944 w 16428338"/>
                    <a:gd name="connsiteY10" fmla="*/ 13341645 h 15946069"/>
                    <a:gd name="connsiteX11" fmla="*/ 723451 w 16428338"/>
                    <a:gd name="connsiteY11" fmla="*/ 13757629 h 15946069"/>
                    <a:gd name="connsiteX12" fmla="*/ 1640036 w 16428338"/>
                    <a:gd name="connsiteY12" fmla="*/ 13197151 h 15946069"/>
                    <a:gd name="connsiteX13" fmla="*/ 1880971 w 16428338"/>
                    <a:gd name="connsiteY13" fmla="*/ 13395906 h 15946069"/>
                    <a:gd name="connsiteX14" fmla="*/ 2930086 w 16428338"/>
                    <a:gd name="connsiteY14" fmla="*/ 12952832 h 15946069"/>
                    <a:gd name="connsiteX15" fmla="*/ 3828256 w 16428338"/>
                    <a:gd name="connsiteY15" fmla="*/ 13245188 h 15946069"/>
                    <a:gd name="connsiteX16" fmla="*/ 4768739 w 16428338"/>
                    <a:gd name="connsiteY16" fmla="*/ 13040205 h 15946069"/>
                    <a:gd name="connsiteX17" fmla="*/ 5190751 w 16428338"/>
                    <a:gd name="connsiteY17" fmla="*/ 13649115 h 15946069"/>
                    <a:gd name="connsiteX18" fmla="*/ 5932290 w 16428338"/>
                    <a:gd name="connsiteY18" fmla="*/ 13444132 h 15946069"/>
                    <a:gd name="connsiteX19" fmla="*/ 6498992 w 16428338"/>
                    <a:gd name="connsiteY19" fmla="*/ 12991975 h 15946069"/>
                    <a:gd name="connsiteX20" fmla="*/ 7373161 w 16428338"/>
                    <a:gd name="connsiteY20" fmla="*/ 13582800 h 15946069"/>
                    <a:gd name="connsiteX21" fmla="*/ 8512588 w 16428338"/>
                    <a:gd name="connsiteY21" fmla="*/ 13570738 h 15946069"/>
                    <a:gd name="connsiteX22" fmla="*/ 9742454 w 16428338"/>
                    <a:gd name="connsiteY22" fmla="*/ 14004811 h 15946069"/>
                    <a:gd name="connsiteX23" fmla="*/ 10616683 w 16428338"/>
                    <a:gd name="connsiteY23" fmla="*/ 15358294 h 15946069"/>
                    <a:gd name="connsiteX24" fmla="*/ 11117010 w 16428338"/>
                    <a:gd name="connsiteY24" fmla="*/ 15946069 h 15946069"/>
                    <a:gd name="connsiteX25" fmla="*/ 11780218 w 16428338"/>
                    <a:gd name="connsiteY25" fmla="*/ 13579811 h 15946069"/>
                    <a:gd name="connsiteX26" fmla="*/ 12196146 w 16428338"/>
                    <a:gd name="connsiteY26" fmla="*/ 11388328 h 15946069"/>
                    <a:gd name="connsiteX27" fmla="*/ 14004775 w 16428338"/>
                    <a:gd name="connsiteY27" fmla="*/ 11611395 h 15946069"/>
                    <a:gd name="connsiteX28" fmla="*/ 15409477 w 16428338"/>
                    <a:gd name="connsiteY28" fmla="*/ 11882693 h 15946069"/>
                    <a:gd name="connsiteX29" fmla="*/ 16413199 w 16428338"/>
                    <a:gd name="connsiteY29" fmla="*/ 10920339 h 15946069"/>
                    <a:gd name="connsiteX30" fmla="*/ 16428336 w 16428338"/>
                    <a:gd name="connsiteY30" fmla="*/ 9374732 h 15946069"/>
                    <a:gd name="connsiteX31" fmla="*/ 16024409 w 16428338"/>
                    <a:gd name="connsiteY31" fmla="*/ 7433474 h 15946069"/>
                    <a:gd name="connsiteX32" fmla="*/ 10161984 w 16428338"/>
                    <a:gd name="connsiteY32" fmla="*/ 8636304 h 15946069"/>
                    <a:gd name="connsiteX33" fmla="*/ 10425568 w 16428338"/>
                    <a:gd name="connsiteY33" fmla="*/ 7223642 h 15946069"/>
                    <a:gd name="connsiteX34" fmla="*/ 10709437 w 16428338"/>
                    <a:gd name="connsiteY34" fmla="*/ 6730245 h 15946069"/>
                    <a:gd name="connsiteX35" fmla="*/ 10017677 w 16428338"/>
                    <a:gd name="connsiteY35" fmla="*/ 5883475 h 15946069"/>
                    <a:gd name="connsiteX36" fmla="*/ 9318595 w 16428338"/>
                    <a:gd name="connsiteY36" fmla="*/ 5859197 h 15946069"/>
                    <a:gd name="connsiteX37" fmla="*/ 9215073 w 16428338"/>
                    <a:gd name="connsiteY37" fmla="*/ 5387392 h 15946069"/>
                    <a:gd name="connsiteX38" fmla="*/ 8600211 w 16428338"/>
                    <a:gd name="connsiteY38" fmla="*/ 5564744 h 15946069"/>
                    <a:gd name="connsiteX39" fmla="*/ 8412926 w 16428338"/>
                    <a:gd name="connsiteY39" fmla="*/ 4835463 h 15946069"/>
                    <a:gd name="connsiteX40" fmla="*/ 7744624 w 16428338"/>
                    <a:gd name="connsiteY40" fmla="*/ 4382387 h 15946069"/>
                    <a:gd name="connsiteX41" fmla="*/ 8112983 w 16428338"/>
                    <a:gd name="connsiteY41" fmla="*/ 3770361 h 15946069"/>
                    <a:gd name="connsiteX42" fmla="*/ 7637793 w 16428338"/>
                    <a:gd name="connsiteY42" fmla="*/ 2526072 h 15946069"/>
                    <a:gd name="connsiteX43" fmla="*/ 7264687 w 16428338"/>
                    <a:gd name="connsiteY43" fmla="*/ 2131091 h 15946069"/>
                    <a:gd name="connsiteX44" fmla="*/ 6594245 w 16428338"/>
                    <a:gd name="connsiteY44" fmla="*/ 2055834 h 15946069"/>
                    <a:gd name="connsiteX45" fmla="*/ 6431470 w 16428338"/>
                    <a:gd name="connsiteY45" fmla="*/ 1314295 h 15946069"/>
                    <a:gd name="connsiteX46" fmla="*/ 5642908 w 16428338"/>
                    <a:gd name="connsiteY46" fmla="*/ 1343233 h 15946069"/>
                    <a:gd name="connsiteX47" fmla="*/ 5150959 w 16428338"/>
                    <a:gd name="connsiteY47" fmla="*/ 1610907 h 15946069"/>
                    <a:gd name="connsiteX48" fmla="*/ 5480133 w 16428338"/>
                    <a:gd name="connsiteY48" fmla="*/ 2167963 h 15946069"/>
                    <a:gd name="connsiteX49" fmla="*/ 4742216 w 16428338"/>
                    <a:gd name="connsiteY49" fmla="*/ 2862495 h 15946069"/>
                    <a:gd name="connsiteX50" fmla="*/ 2658667 w 16428338"/>
                    <a:gd name="connsiteY50" fmla="*/ 0 h 15946069"/>
                    <a:gd name="connsiteX51" fmla="*/ 2658682 w 16428338"/>
                    <a:gd name="connsiteY51" fmla="*/ 1018890 h 15946069"/>
                    <a:gd name="connsiteX52" fmla="*/ 1850829 w 16428338"/>
                    <a:gd name="connsiteY52" fmla="*/ 1730283 h 15946069"/>
                    <a:gd name="connsiteX53" fmla="*/ 1404694 w 16428338"/>
                    <a:gd name="connsiteY53" fmla="*/ 2272862 h 15946069"/>
                    <a:gd name="connsiteX54" fmla="*/ 2351216 w 16428338"/>
                    <a:gd name="connsiteY54" fmla="*/ 3388182 h 15946069"/>
                    <a:gd name="connsiteX55" fmla="*/ 2658682 w 16428338"/>
                    <a:gd name="connsiteY55" fmla="*/ 4286458 h 15946069"/>
                    <a:gd name="connsiteX56" fmla="*/ 1935228 w 16428338"/>
                    <a:gd name="connsiteY56" fmla="*/ 5220918 h 15946069"/>
                    <a:gd name="connsiteX57" fmla="*/ 875281 w 16428338"/>
                    <a:gd name="connsiteY57" fmla="*/ 5166646 h 15946069"/>
                    <a:gd name="connsiteX58" fmla="*/ 0 w 16428338"/>
                    <a:gd name="connsiteY58" fmla="*/ 5890112 h 15946069"/>
                    <a:gd name="connsiteX59" fmla="*/ 72345 w 16428338"/>
                    <a:gd name="connsiteY59" fmla="*/ 6921032 h 15946069"/>
                    <a:gd name="connsiteX60" fmla="*/ 477776 w 16428338"/>
                    <a:gd name="connsiteY60" fmla="*/ 7436569 h 15946069"/>
                    <a:gd name="connsiteX0" fmla="*/ 477776 w 16428338"/>
                    <a:gd name="connsiteY0" fmla="*/ 7436569 h 15946069"/>
                    <a:gd name="connsiteX1" fmla="*/ 271294 w 16428338"/>
                    <a:gd name="connsiteY1" fmla="*/ 8060457 h 15946069"/>
                    <a:gd name="connsiteX2" fmla="*/ 379812 w 16428338"/>
                    <a:gd name="connsiteY2" fmla="*/ 8675382 h 15946069"/>
                    <a:gd name="connsiteX3" fmla="*/ 759624 w 16428338"/>
                    <a:gd name="connsiteY3" fmla="*/ 9217969 h 15946069"/>
                    <a:gd name="connsiteX4" fmla="*/ 687278 w 16428338"/>
                    <a:gd name="connsiteY4" fmla="*/ 9670126 h 15946069"/>
                    <a:gd name="connsiteX5" fmla="*/ 144687 w 16428338"/>
                    <a:gd name="connsiteY5" fmla="*/ 9941420 h 15946069"/>
                    <a:gd name="connsiteX6" fmla="*/ 343643 w 16428338"/>
                    <a:gd name="connsiteY6" fmla="*/ 10592536 h 15946069"/>
                    <a:gd name="connsiteX7" fmla="*/ 940487 w 16428338"/>
                    <a:gd name="connsiteY7" fmla="*/ 10954252 h 15946069"/>
                    <a:gd name="connsiteX8" fmla="*/ 596844 w 16428338"/>
                    <a:gd name="connsiteY8" fmla="*/ 11786221 h 15946069"/>
                    <a:gd name="connsiteX9" fmla="*/ 633017 w 16428338"/>
                    <a:gd name="connsiteY9" fmla="*/ 12780969 h 15946069"/>
                    <a:gd name="connsiteX10" fmla="*/ 198944 w 16428338"/>
                    <a:gd name="connsiteY10" fmla="*/ 13341645 h 15946069"/>
                    <a:gd name="connsiteX11" fmla="*/ 723451 w 16428338"/>
                    <a:gd name="connsiteY11" fmla="*/ 13757629 h 15946069"/>
                    <a:gd name="connsiteX12" fmla="*/ 1640036 w 16428338"/>
                    <a:gd name="connsiteY12" fmla="*/ 13197151 h 15946069"/>
                    <a:gd name="connsiteX13" fmla="*/ 1880971 w 16428338"/>
                    <a:gd name="connsiteY13" fmla="*/ 13395906 h 15946069"/>
                    <a:gd name="connsiteX14" fmla="*/ 2930086 w 16428338"/>
                    <a:gd name="connsiteY14" fmla="*/ 12952832 h 15946069"/>
                    <a:gd name="connsiteX15" fmla="*/ 3828256 w 16428338"/>
                    <a:gd name="connsiteY15" fmla="*/ 13245188 h 15946069"/>
                    <a:gd name="connsiteX16" fmla="*/ 4768739 w 16428338"/>
                    <a:gd name="connsiteY16" fmla="*/ 13040205 h 15946069"/>
                    <a:gd name="connsiteX17" fmla="*/ 5190751 w 16428338"/>
                    <a:gd name="connsiteY17" fmla="*/ 13649115 h 15946069"/>
                    <a:gd name="connsiteX18" fmla="*/ 5932290 w 16428338"/>
                    <a:gd name="connsiteY18" fmla="*/ 13444132 h 15946069"/>
                    <a:gd name="connsiteX19" fmla="*/ 6498992 w 16428338"/>
                    <a:gd name="connsiteY19" fmla="*/ 12991975 h 15946069"/>
                    <a:gd name="connsiteX20" fmla="*/ 7373161 w 16428338"/>
                    <a:gd name="connsiteY20" fmla="*/ 13582800 h 15946069"/>
                    <a:gd name="connsiteX21" fmla="*/ 8512588 w 16428338"/>
                    <a:gd name="connsiteY21" fmla="*/ 13570738 h 15946069"/>
                    <a:gd name="connsiteX22" fmla="*/ 9742454 w 16428338"/>
                    <a:gd name="connsiteY22" fmla="*/ 14004811 h 15946069"/>
                    <a:gd name="connsiteX23" fmla="*/ 10616683 w 16428338"/>
                    <a:gd name="connsiteY23" fmla="*/ 15358294 h 15946069"/>
                    <a:gd name="connsiteX24" fmla="*/ 11117010 w 16428338"/>
                    <a:gd name="connsiteY24" fmla="*/ 15946069 h 15946069"/>
                    <a:gd name="connsiteX25" fmla="*/ 11780218 w 16428338"/>
                    <a:gd name="connsiteY25" fmla="*/ 13579811 h 15946069"/>
                    <a:gd name="connsiteX26" fmla="*/ 12196146 w 16428338"/>
                    <a:gd name="connsiteY26" fmla="*/ 11388328 h 15946069"/>
                    <a:gd name="connsiteX27" fmla="*/ 14004775 w 16428338"/>
                    <a:gd name="connsiteY27" fmla="*/ 11611395 h 15946069"/>
                    <a:gd name="connsiteX28" fmla="*/ 15409477 w 16428338"/>
                    <a:gd name="connsiteY28" fmla="*/ 11882693 h 15946069"/>
                    <a:gd name="connsiteX29" fmla="*/ 16413199 w 16428338"/>
                    <a:gd name="connsiteY29" fmla="*/ 10920339 h 15946069"/>
                    <a:gd name="connsiteX30" fmla="*/ 16428336 w 16428338"/>
                    <a:gd name="connsiteY30" fmla="*/ 9374732 h 15946069"/>
                    <a:gd name="connsiteX31" fmla="*/ 16024409 w 16428338"/>
                    <a:gd name="connsiteY31" fmla="*/ 7433474 h 15946069"/>
                    <a:gd name="connsiteX32" fmla="*/ 11118705 w 16428338"/>
                    <a:gd name="connsiteY32" fmla="*/ 7156845 h 15946069"/>
                    <a:gd name="connsiteX33" fmla="*/ 10425568 w 16428338"/>
                    <a:gd name="connsiteY33" fmla="*/ 7223642 h 15946069"/>
                    <a:gd name="connsiteX34" fmla="*/ 10709437 w 16428338"/>
                    <a:gd name="connsiteY34" fmla="*/ 6730245 h 15946069"/>
                    <a:gd name="connsiteX35" fmla="*/ 10017677 w 16428338"/>
                    <a:gd name="connsiteY35" fmla="*/ 5883475 h 15946069"/>
                    <a:gd name="connsiteX36" fmla="*/ 9318595 w 16428338"/>
                    <a:gd name="connsiteY36" fmla="*/ 5859197 h 15946069"/>
                    <a:gd name="connsiteX37" fmla="*/ 9215073 w 16428338"/>
                    <a:gd name="connsiteY37" fmla="*/ 5387392 h 15946069"/>
                    <a:gd name="connsiteX38" fmla="*/ 8600211 w 16428338"/>
                    <a:gd name="connsiteY38" fmla="*/ 5564744 h 15946069"/>
                    <a:gd name="connsiteX39" fmla="*/ 8412926 w 16428338"/>
                    <a:gd name="connsiteY39" fmla="*/ 4835463 h 15946069"/>
                    <a:gd name="connsiteX40" fmla="*/ 7744624 w 16428338"/>
                    <a:gd name="connsiteY40" fmla="*/ 4382387 h 15946069"/>
                    <a:gd name="connsiteX41" fmla="*/ 8112983 w 16428338"/>
                    <a:gd name="connsiteY41" fmla="*/ 3770361 h 15946069"/>
                    <a:gd name="connsiteX42" fmla="*/ 7637793 w 16428338"/>
                    <a:gd name="connsiteY42" fmla="*/ 2526072 h 15946069"/>
                    <a:gd name="connsiteX43" fmla="*/ 7264687 w 16428338"/>
                    <a:gd name="connsiteY43" fmla="*/ 2131091 h 15946069"/>
                    <a:gd name="connsiteX44" fmla="*/ 6594245 w 16428338"/>
                    <a:gd name="connsiteY44" fmla="*/ 2055834 h 15946069"/>
                    <a:gd name="connsiteX45" fmla="*/ 6431470 w 16428338"/>
                    <a:gd name="connsiteY45" fmla="*/ 1314295 h 15946069"/>
                    <a:gd name="connsiteX46" fmla="*/ 5642908 w 16428338"/>
                    <a:gd name="connsiteY46" fmla="*/ 1343233 h 15946069"/>
                    <a:gd name="connsiteX47" fmla="*/ 5150959 w 16428338"/>
                    <a:gd name="connsiteY47" fmla="*/ 1610907 h 15946069"/>
                    <a:gd name="connsiteX48" fmla="*/ 5480133 w 16428338"/>
                    <a:gd name="connsiteY48" fmla="*/ 2167963 h 15946069"/>
                    <a:gd name="connsiteX49" fmla="*/ 4742216 w 16428338"/>
                    <a:gd name="connsiteY49" fmla="*/ 2862495 h 15946069"/>
                    <a:gd name="connsiteX50" fmla="*/ 2658667 w 16428338"/>
                    <a:gd name="connsiteY50" fmla="*/ 0 h 15946069"/>
                    <a:gd name="connsiteX51" fmla="*/ 2658682 w 16428338"/>
                    <a:gd name="connsiteY51" fmla="*/ 1018890 h 15946069"/>
                    <a:gd name="connsiteX52" fmla="*/ 1850829 w 16428338"/>
                    <a:gd name="connsiteY52" fmla="*/ 1730283 h 15946069"/>
                    <a:gd name="connsiteX53" fmla="*/ 1404694 w 16428338"/>
                    <a:gd name="connsiteY53" fmla="*/ 2272862 h 15946069"/>
                    <a:gd name="connsiteX54" fmla="*/ 2351216 w 16428338"/>
                    <a:gd name="connsiteY54" fmla="*/ 3388182 h 15946069"/>
                    <a:gd name="connsiteX55" fmla="*/ 2658682 w 16428338"/>
                    <a:gd name="connsiteY55" fmla="*/ 4286458 h 15946069"/>
                    <a:gd name="connsiteX56" fmla="*/ 1935228 w 16428338"/>
                    <a:gd name="connsiteY56" fmla="*/ 5220918 h 15946069"/>
                    <a:gd name="connsiteX57" fmla="*/ 875281 w 16428338"/>
                    <a:gd name="connsiteY57" fmla="*/ 5166646 h 15946069"/>
                    <a:gd name="connsiteX58" fmla="*/ 0 w 16428338"/>
                    <a:gd name="connsiteY58" fmla="*/ 5890112 h 15946069"/>
                    <a:gd name="connsiteX59" fmla="*/ 72345 w 16428338"/>
                    <a:gd name="connsiteY59" fmla="*/ 6921032 h 15946069"/>
                    <a:gd name="connsiteX60" fmla="*/ 477776 w 16428338"/>
                    <a:gd name="connsiteY60" fmla="*/ 7436569 h 15946069"/>
                    <a:gd name="connsiteX0" fmla="*/ 477776 w 16428338"/>
                    <a:gd name="connsiteY0" fmla="*/ 7436569 h 15946069"/>
                    <a:gd name="connsiteX1" fmla="*/ 271294 w 16428338"/>
                    <a:gd name="connsiteY1" fmla="*/ 8060457 h 15946069"/>
                    <a:gd name="connsiteX2" fmla="*/ 379812 w 16428338"/>
                    <a:gd name="connsiteY2" fmla="*/ 8675382 h 15946069"/>
                    <a:gd name="connsiteX3" fmla="*/ 759624 w 16428338"/>
                    <a:gd name="connsiteY3" fmla="*/ 9217969 h 15946069"/>
                    <a:gd name="connsiteX4" fmla="*/ 687278 w 16428338"/>
                    <a:gd name="connsiteY4" fmla="*/ 9670126 h 15946069"/>
                    <a:gd name="connsiteX5" fmla="*/ 144687 w 16428338"/>
                    <a:gd name="connsiteY5" fmla="*/ 9941420 h 15946069"/>
                    <a:gd name="connsiteX6" fmla="*/ 343643 w 16428338"/>
                    <a:gd name="connsiteY6" fmla="*/ 10592536 h 15946069"/>
                    <a:gd name="connsiteX7" fmla="*/ 940487 w 16428338"/>
                    <a:gd name="connsiteY7" fmla="*/ 10954252 h 15946069"/>
                    <a:gd name="connsiteX8" fmla="*/ 596844 w 16428338"/>
                    <a:gd name="connsiteY8" fmla="*/ 11786221 h 15946069"/>
                    <a:gd name="connsiteX9" fmla="*/ 633017 w 16428338"/>
                    <a:gd name="connsiteY9" fmla="*/ 12780969 h 15946069"/>
                    <a:gd name="connsiteX10" fmla="*/ 198944 w 16428338"/>
                    <a:gd name="connsiteY10" fmla="*/ 13341645 h 15946069"/>
                    <a:gd name="connsiteX11" fmla="*/ 723451 w 16428338"/>
                    <a:gd name="connsiteY11" fmla="*/ 13757629 h 15946069"/>
                    <a:gd name="connsiteX12" fmla="*/ 1640036 w 16428338"/>
                    <a:gd name="connsiteY12" fmla="*/ 13197151 h 15946069"/>
                    <a:gd name="connsiteX13" fmla="*/ 1880971 w 16428338"/>
                    <a:gd name="connsiteY13" fmla="*/ 13395906 h 15946069"/>
                    <a:gd name="connsiteX14" fmla="*/ 2930086 w 16428338"/>
                    <a:gd name="connsiteY14" fmla="*/ 12952832 h 15946069"/>
                    <a:gd name="connsiteX15" fmla="*/ 3828256 w 16428338"/>
                    <a:gd name="connsiteY15" fmla="*/ 13245188 h 15946069"/>
                    <a:gd name="connsiteX16" fmla="*/ 4768739 w 16428338"/>
                    <a:gd name="connsiteY16" fmla="*/ 13040205 h 15946069"/>
                    <a:gd name="connsiteX17" fmla="*/ 5190751 w 16428338"/>
                    <a:gd name="connsiteY17" fmla="*/ 13649115 h 15946069"/>
                    <a:gd name="connsiteX18" fmla="*/ 5932290 w 16428338"/>
                    <a:gd name="connsiteY18" fmla="*/ 13444132 h 15946069"/>
                    <a:gd name="connsiteX19" fmla="*/ 6498992 w 16428338"/>
                    <a:gd name="connsiteY19" fmla="*/ 12991975 h 15946069"/>
                    <a:gd name="connsiteX20" fmla="*/ 7373161 w 16428338"/>
                    <a:gd name="connsiteY20" fmla="*/ 13582800 h 15946069"/>
                    <a:gd name="connsiteX21" fmla="*/ 8512588 w 16428338"/>
                    <a:gd name="connsiteY21" fmla="*/ 13570738 h 15946069"/>
                    <a:gd name="connsiteX22" fmla="*/ 9742454 w 16428338"/>
                    <a:gd name="connsiteY22" fmla="*/ 14004811 h 15946069"/>
                    <a:gd name="connsiteX23" fmla="*/ 10616683 w 16428338"/>
                    <a:gd name="connsiteY23" fmla="*/ 15358294 h 15946069"/>
                    <a:gd name="connsiteX24" fmla="*/ 11117010 w 16428338"/>
                    <a:gd name="connsiteY24" fmla="*/ 15946069 h 15946069"/>
                    <a:gd name="connsiteX25" fmla="*/ 11780218 w 16428338"/>
                    <a:gd name="connsiteY25" fmla="*/ 13579811 h 15946069"/>
                    <a:gd name="connsiteX26" fmla="*/ 12196146 w 16428338"/>
                    <a:gd name="connsiteY26" fmla="*/ 11388328 h 15946069"/>
                    <a:gd name="connsiteX27" fmla="*/ 14004775 w 16428338"/>
                    <a:gd name="connsiteY27" fmla="*/ 11611395 h 15946069"/>
                    <a:gd name="connsiteX28" fmla="*/ 15409477 w 16428338"/>
                    <a:gd name="connsiteY28" fmla="*/ 11882693 h 15946069"/>
                    <a:gd name="connsiteX29" fmla="*/ 16413199 w 16428338"/>
                    <a:gd name="connsiteY29" fmla="*/ 10920339 h 15946069"/>
                    <a:gd name="connsiteX30" fmla="*/ 16428336 w 16428338"/>
                    <a:gd name="connsiteY30" fmla="*/ 9374732 h 15946069"/>
                    <a:gd name="connsiteX31" fmla="*/ 11886591 w 16428338"/>
                    <a:gd name="connsiteY31" fmla="*/ 8912940 h 15946069"/>
                    <a:gd name="connsiteX32" fmla="*/ 11118705 w 16428338"/>
                    <a:gd name="connsiteY32" fmla="*/ 7156845 h 15946069"/>
                    <a:gd name="connsiteX33" fmla="*/ 10425568 w 16428338"/>
                    <a:gd name="connsiteY33" fmla="*/ 7223642 h 15946069"/>
                    <a:gd name="connsiteX34" fmla="*/ 10709437 w 16428338"/>
                    <a:gd name="connsiteY34" fmla="*/ 6730245 h 15946069"/>
                    <a:gd name="connsiteX35" fmla="*/ 10017677 w 16428338"/>
                    <a:gd name="connsiteY35" fmla="*/ 5883475 h 15946069"/>
                    <a:gd name="connsiteX36" fmla="*/ 9318595 w 16428338"/>
                    <a:gd name="connsiteY36" fmla="*/ 5859197 h 15946069"/>
                    <a:gd name="connsiteX37" fmla="*/ 9215073 w 16428338"/>
                    <a:gd name="connsiteY37" fmla="*/ 5387392 h 15946069"/>
                    <a:gd name="connsiteX38" fmla="*/ 8600211 w 16428338"/>
                    <a:gd name="connsiteY38" fmla="*/ 5564744 h 15946069"/>
                    <a:gd name="connsiteX39" fmla="*/ 8412926 w 16428338"/>
                    <a:gd name="connsiteY39" fmla="*/ 4835463 h 15946069"/>
                    <a:gd name="connsiteX40" fmla="*/ 7744624 w 16428338"/>
                    <a:gd name="connsiteY40" fmla="*/ 4382387 h 15946069"/>
                    <a:gd name="connsiteX41" fmla="*/ 8112983 w 16428338"/>
                    <a:gd name="connsiteY41" fmla="*/ 3770361 h 15946069"/>
                    <a:gd name="connsiteX42" fmla="*/ 7637793 w 16428338"/>
                    <a:gd name="connsiteY42" fmla="*/ 2526072 h 15946069"/>
                    <a:gd name="connsiteX43" fmla="*/ 7264687 w 16428338"/>
                    <a:gd name="connsiteY43" fmla="*/ 2131091 h 15946069"/>
                    <a:gd name="connsiteX44" fmla="*/ 6594245 w 16428338"/>
                    <a:gd name="connsiteY44" fmla="*/ 2055834 h 15946069"/>
                    <a:gd name="connsiteX45" fmla="*/ 6431470 w 16428338"/>
                    <a:gd name="connsiteY45" fmla="*/ 1314295 h 15946069"/>
                    <a:gd name="connsiteX46" fmla="*/ 5642908 w 16428338"/>
                    <a:gd name="connsiteY46" fmla="*/ 1343233 h 15946069"/>
                    <a:gd name="connsiteX47" fmla="*/ 5150959 w 16428338"/>
                    <a:gd name="connsiteY47" fmla="*/ 1610907 h 15946069"/>
                    <a:gd name="connsiteX48" fmla="*/ 5480133 w 16428338"/>
                    <a:gd name="connsiteY48" fmla="*/ 2167963 h 15946069"/>
                    <a:gd name="connsiteX49" fmla="*/ 4742216 w 16428338"/>
                    <a:gd name="connsiteY49" fmla="*/ 2862495 h 15946069"/>
                    <a:gd name="connsiteX50" fmla="*/ 2658667 w 16428338"/>
                    <a:gd name="connsiteY50" fmla="*/ 0 h 15946069"/>
                    <a:gd name="connsiteX51" fmla="*/ 2658682 w 16428338"/>
                    <a:gd name="connsiteY51" fmla="*/ 1018890 h 15946069"/>
                    <a:gd name="connsiteX52" fmla="*/ 1850829 w 16428338"/>
                    <a:gd name="connsiteY52" fmla="*/ 1730283 h 15946069"/>
                    <a:gd name="connsiteX53" fmla="*/ 1404694 w 16428338"/>
                    <a:gd name="connsiteY53" fmla="*/ 2272862 h 15946069"/>
                    <a:gd name="connsiteX54" fmla="*/ 2351216 w 16428338"/>
                    <a:gd name="connsiteY54" fmla="*/ 3388182 h 15946069"/>
                    <a:gd name="connsiteX55" fmla="*/ 2658682 w 16428338"/>
                    <a:gd name="connsiteY55" fmla="*/ 4286458 h 15946069"/>
                    <a:gd name="connsiteX56" fmla="*/ 1935228 w 16428338"/>
                    <a:gd name="connsiteY56" fmla="*/ 5220918 h 15946069"/>
                    <a:gd name="connsiteX57" fmla="*/ 875281 w 16428338"/>
                    <a:gd name="connsiteY57" fmla="*/ 5166646 h 15946069"/>
                    <a:gd name="connsiteX58" fmla="*/ 0 w 16428338"/>
                    <a:gd name="connsiteY58" fmla="*/ 5890112 h 15946069"/>
                    <a:gd name="connsiteX59" fmla="*/ 72345 w 16428338"/>
                    <a:gd name="connsiteY59" fmla="*/ 6921032 h 15946069"/>
                    <a:gd name="connsiteX60" fmla="*/ 477776 w 16428338"/>
                    <a:gd name="connsiteY60" fmla="*/ 7436569 h 15946069"/>
                    <a:gd name="connsiteX0" fmla="*/ 477776 w 16428338"/>
                    <a:gd name="connsiteY0" fmla="*/ 7436569 h 15946069"/>
                    <a:gd name="connsiteX1" fmla="*/ 271294 w 16428338"/>
                    <a:gd name="connsiteY1" fmla="*/ 8060457 h 15946069"/>
                    <a:gd name="connsiteX2" fmla="*/ 379812 w 16428338"/>
                    <a:gd name="connsiteY2" fmla="*/ 8675382 h 15946069"/>
                    <a:gd name="connsiteX3" fmla="*/ 759624 w 16428338"/>
                    <a:gd name="connsiteY3" fmla="*/ 9217969 h 15946069"/>
                    <a:gd name="connsiteX4" fmla="*/ 687278 w 16428338"/>
                    <a:gd name="connsiteY4" fmla="*/ 9670126 h 15946069"/>
                    <a:gd name="connsiteX5" fmla="*/ 144687 w 16428338"/>
                    <a:gd name="connsiteY5" fmla="*/ 9941420 h 15946069"/>
                    <a:gd name="connsiteX6" fmla="*/ 343643 w 16428338"/>
                    <a:gd name="connsiteY6" fmla="*/ 10592536 h 15946069"/>
                    <a:gd name="connsiteX7" fmla="*/ 940487 w 16428338"/>
                    <a:gd name="connsiteY7" fmla="*/ 10954252 h 15946069"/>
                    <a:gd name="connsiteX8" fmla="*/ 596844 w 16428338"/>
                    <a:gd name="connsiteY8" fmla="*/ 11786221 h 15946069"/>
                    <a:gd name="connsiteX9" fmla="*/ 633017 w 16428338"/>
                    <a:gd name="connsiteY9" fmla="*/ 12780969 h 15946069"/>
                    <a:gd name="connsiteX10" fmla="*/ 198944 w 16428338"/>
                    <a:gd name="connsiteY10" fmla="*/ 13341645 h 15946069"/>
                    <a:gd name="connsiteX11" fmla="*/ 723451 w 16428338"/>
                    <a:gd name="connsiteY11" fmla="*/ 13757629 h 15946069"/>
                    <a:gd name="connsiteX12" fmla="*/ 1640036 w 16428338"/>
                    <a:gd name="connsiteY12" fmla="*/ 13197151 h 15946069"/>
                    <a:gd name="connsiteX13" fmla="*/ 1880971 w 16428338"/>
                    <a:gd name="connsiteY13" fmla="*/ 13395906 h 15946069"/>
                    <a:gd name="connsiteX14" fmla="*/ 2930086 w 16428338"/>
                    <a:gd name="connsiteY14" fmla="*/ 12952832 h 15946069"/>
                    <a:gd name="connsiteX15" fmla="*/ 3828256 w 16428338"/>
                    <a:gd name="connsiteY15" fmla="*/ 13245188 h 15946069"/>
                    <a:gd name="connsiteX16" fmla="*/ 4768739 w 16428338"/>
                    <a:gd name="connsiteY16" fmla="*/ 13040205 h 15946069"/>
                    <a:gd name="connsiteX17" fmla="*/ 5190751 w 16428338"/>
                    <a:gd name="connsiteY17" fmla="*/ 13649115 h 15946069"/>
                    <a:gd name="connsiteX18" fmla="*/ 5932290 w 16428338"/>
                    <a:gd name="connsiteY18" fmla="*/ 13444132 h 15946069"/>
                    <a:gd name="connsiteX19" fmla="*/ 6498992 w 16428338"/>
                    <a:gd name="connsiteY19" fmla="*/ 12991975 h 15946069"/>
                    <a:gd name="connsiteX20" fmla="*/ 7373161 w 16428338"/>
                    <a:gd name="connsiteY20" fmla="*/ 13582800 h 15946069"/>
                    <a:gd name="connsiteX21" fmla="*/ 8512588 w 16428338"/>
                    <a:gd name="connsiteY21" fmla="*/ 13570738 h 15946069"/>
                    <a:gd name="connsiteX22" fmla="*/ 9742454 w 16428338"/>
                    <a:gd name="connsiteY22" fmla="*/ 14004811 h 15946069"/>
                    <a:gd name="connsiteX23" fmla="*/ 10616683 w 16428338"/>
                    <a:gd name="connsiteY23" fmla="*/ 15358294 h 15946069"/>
                    <a:gd name="connsiteX24" fmla="*/ 11117010 w 16428338"/>
                    <a:gd name="connsiteY24" fmla="*/ 15946069 h 15946069"/>
                    <a:gd name="connsiteX25" fmla="*/ 11780218 w 16428338"/>
                    <a:gd name="connsiteY25" fmla="*/ 13579811 h 15946069"/>
                    <a:gd name="connsiteX26" fmla="*/ 12196146 w 16428338"/>
                    <a:gd name="connsiteY26" fmla="*/ 11388328 h 15946069"/>
                    <a:gd name="connsiteX27" fmla="*/ 14004775 w 16428338"/>
                    <a:gd name="connsiteY27" fmla="*/ 11611395 h 15946069"/>
                    <a:gd name="connsiteX28" fmla="*/ 15409477 w 16428338"/>
                    <a:gd name="connsiteY28" fmla="*/ 11882693 h 15946069"/>
                    <a:gd name="connsiteX29" fmla="*/ 16413199 w 16428338"/>
                    <a:gd name="connsiteY29" fmla="*/ 10920339 h 15946069"/>
                    <a:gd name="connsiteX30" fmla="*/ 16428336 w 16428338"/>
                    <a:gd name="connsiteY30" fmla="*/ 9374732 h 15946069"/>
                    <a:gd name="connsiteX31" fmla="*/ 10451507 w 16428338"/>
                    <a:gd name="connsiteY31" fmla="*/ 8889075 h 15946069"/>
                    <a:gd name="connsiteX32" fmla="*/ 11118705 w 16428338"/>
                    <a:gd name="connsiteY32" fmla="*/ 7156845 h 15946069"/>
                    <a:gd name="connsiteX33" fmla="*/ 10425568 w 16428338"/>
                    <a:gd name="connsiteY33" fmla="*/ 7223642 h 15946069"/>
                    <a:gd name="connsiteX34" fmla="*/ 10709437 w 16428338"/>
                    <a:gd name="connsiteY34" fmla="*/ 6730245 h 15946069"/>
                    <a:gd name="connsiteX35" fmla="*/ 10017677 w 16428338"/>
                    <a:gd name="connsiteY35" fmla="*/ 5883475 h 15946069"/>
                    <a:gd name="connsiteX36" fmla="*/ 9318595 w 16428338"/>
                    <a:gd name="connsiteY36" fmla="*/ 5859197 h 15946069"/>
                    <a:gd name="connsiteX37" fmla="*/ 9215073 w 16428338"/>
                    <a:gd name="connsiteY37" fmla="*/ 5387392 h 15946069"/>
                    <a:gd name="connsiteX38" fmla="*/ 8600211 w 16428338"/>
                    <a:gd name="connsiteY38" fmla="*/ 5564744 h 15946069"/>
                    <a:gd name="connsiteX39" fmla="*/ 8412926 w 16428338"/>
                    <a:gd name="connsiteY39" fmla="*/ 4835463 h 15946069"/>
                    <a:gd name="connsiteX40" fmla="*/ 7744624 w 16428338"/>
                    <a:gd name="connsiteY40" fmla="*/ 4382387 h 15946069"/>
                    <a:gd name="connsiteX41" fmla="*/ 8112983 w 16428338"/>
                    <a:gd name="connsiteY41" fmla="*/ 3770361 h 15946069"/>
                    <a:gd name="connsiteX42" fmla="*/ 7637793 w 16428338"/>
                    <a:gd name="connsiteY42" fmla="*/ 2526072 h 15946069"/>
                    <a:gd name="connsiteX43" fmla="*/ 7264687 w 16428338"/>
                    <a:gd name="connsiteY43" fmla="*/ 2131091 h 15946069"/>
                    <a:gd name="connsiteX44" fmla="*/ 6594245 w 16428338"/>
                    <a:gd name="connsiteY44" fmla="*/ 2055834 h 15946069"/>
                    <a:gd name="connsiteX45" fmla="*/ 6431470 w 16428338"/>
                    <a:gd name="connsiteY45" fmla="*/ 1314295 h 15946069"/>
                    <a:gd name="connsiteX46" fmla="*/ 5642908 w 16428338"/>
                    <a:gd name="connsiteY46" fmla="*/ 1343233 h 15946069"/>
                    <a:gd name="connsiteX47" fmla="*/ 5150959 w 16428338"/>
                    <a:gd name="connsiteY47" fmla="*/ 1610907 h 15946069"/>
                    <a:gd name="connsiteX48" fmla="*/ 5480133 w 16428338"/>
                    <a:gd name="connsiteY48" fmla="*/ 2167963 h 15946069"/>
                    <a:gd name="connsiteX49" fmla="*/ 4742216 w 16428338"/>
                    <a:gd name="connsiteY49" fmla="*/ 2862495 h 15946069"/>
                    <a:gd name="connsiteX50" fmla="*/ 2658667 w 16428338"/>
                    <a:gd name="connsiteY50" fmla="*/ 0 h 15946069"/>
                    <a:gd name="connsiteX51" fmla="*/ 2658682 w 16428338"/>
                    <a:gd name="connsiteY51" fmla="*/ 1018890 h 15946069"/>
                    <a:gd name="connsiteX52" fmla="*/ 1850829 w 16428338"/>
                    <a:gd name="connsiteY52" fmla="*/ 1730283 h 15946069"/>
                    <a:gd name="connsiteX53" fmla="*/ 1404694 w 16428338"/>
                    <a:gd name="connsiteY53" fmla="*/ 2272862 h 15946069"/>
                    <a:gd name="connsiteX54" fmla="*/ 2351216 w 16428338"/>
                    <a:gd name="connsiteY54" fmla="*/ 3388182 h 15946069"/>
                    <a:gd name="connsiteX55" fmla="*/ 2658682 w 16428338"/>
                    <a:gd name="connsiteY55" fmla="*/ 4286458 h 15946069"/>
                    <a:gd name="connsiteX56" fmla="*/ 1935228 w 16428338"/>
                    <a:gd name="connsiteY56" fmla="*/ 5220918 h 15946069"/>
                    <a:gd name="connsiteX57" fmla="*/ 875281 w 16428338"/>
                    <a:gd name="connsiteY57" fmla="*/ 5166646 h 15946069"/>
                    <a:gd name="connsiteX58" fmla="*/ 0 w 16428338"/>
                    <a:gd name="connsiteY58" fmla="*/ 5890112 h 15946069"/>
                    <a:gd name="connsiteX59" fmla="*/ 72345 w 16428338"/>
                    <a:gd name="connsiteY59" fmla="*/ 6921032 h 15946069"/>
                    <a:gd name="connsiteX60" fmla="*/ 477776 w 16428338"/>
                    <a:gd name="connsiteY60" fmla="*/ 7436569 h 15946069"/>
                    <a:gd name="connsiteX0" fmla="*/ 477776 w 16428338"/>
                    <a:gd name="connsiteY0" fmla="*/ 7436569 h 15946069"/>
                    <a:gd name="connsiteX1" fmla="*/ 271294 w 16428338"/>
                    <a:gd name="connsiteY1" fmla="*/ 8060457 h 15946069"/>
                    <a:gd name="connsiteX2" fmla="*/ 379812 w 16428338"/>
                    <a:gd name="connsiteY2" fmla="*/ 8675382 h 15946069"/>
                    <a:gd name="connsiteX3" fmla="*/ 759624 w 16428338"/>
                    <a:gd name="connsiteY3" fmla="*/ 9217969 h 15946069"/>
                    <a:gd name="connsiteX4" fmla="*/ 687278 w 16428338"/>
                    <a:gd name="connsiteY4" fmla="*/ 9670126 h 15946069"/>
                    <a:gd name="connsiteX5" fmla="*/ 144687 w 16428338"/>
                    <a:gd name="connsiteY5" fmla="*/ 9941420 h 15946069"/>
                    <a:gd name="connsiteX6" fmla="*/ 343643 w 16428338"/>
                    <a:gd name="connsiteY6" fmla="*/ 10592536 h 15946069"/>
                    <a:gd name="connsiteX7" fmla="*/ 940487 w 16428338"/>
                    <a:gd name="connsiteY7" fmla="*/ 10954252 h 15946069"/>
                    <a:gd name="connsiteX8" fmla="*/ 596844 w 16428338"/>
                    <a:gd name="connsiteY8" fmla="*/ 11786221 h 15946069"/>
                    <a:gd name="connsiteX9" fmla="*/ 633017 w 16428338"/>
                    <a:gd name="connsiteY9" fmla="*/ 12780969 h 15946069"/>
                    <a:gd name="connsiteX10" fmla="*/ 198944 w 16428338"/>
                    <a:gd name="connsiteY10" fmla="*/ 13341645 h 15946069"/>
                    <a:gd name="connsiteX11" fmla="*/ 723451 w 16428338"/>
                    <a:gd name="connsiteY11" fmla="*/ 13757629 h 15946069"/>
                    <a:gd name="connsiteX12" fmla="*/ 1640036 w 16428338"/>
                    <a:gd name="connsiteY12" fmla="*/ 13197151 h 15946069"/>
                    <a:gd name="connsiteX13" fmla="*/ 1880971 w 16428338"/>
                    <a:gd name="connsiteY13" fmla="*/ 13395906 h 15946069"/>
                    <a:gd name="connsiteX14" fmla="*/ 2930086 w 16428338"/>
                    <a:gd name="connsiteY14" fmla="*/ 12952832 h 15946069"/>
                    <a:gd name="connsiteX15" fmla="*/ 3828256 w 16428338"/>
                    <a:gd name="connsiteY15" fmla="*/ 13245188 h 15946069"/>
                    <a:gd name="connsiteX16" fmla="*/ 4768739 w 16428338"/>
                    <a:gd name="connsiteY16" fmla="*/ 13040205 h 15946069"/>
                    <a:gd name="connsiteX17" fmla="*/ 5190751 w 16428338"/>
                    <a:gd name="connsiteY17" fmla="*/ 13649115 h 15946069"/>
                    <a:gd name="connsiteX18" fmla="*/ 5932290 w 16428338"/>
                    <a:gd name="connsiteY18" fmla="*/ 13444132 h 15946069"/>
                    <a:gd name="connsiteX19" fmla="*/ 6498992 w 16428338"/>
                    <a:gd name="connsiteY19" fmla="*/ 12991975 h 15946069"/>
                    <a:gd name="connsiteX20" fmla="*/ 7373161 w 16428338"/>
                    <a:gd name="connsiteY20" fmla="*/ 13582800 h 15946069"/>
                    <a:gd name="connsiteX21" fmla="*/ 8512588 w 16428338"/>
                    <a:gd name="connsiteY21" fmla="*/ 13570738 h 15946069"/>
                    <a:gd name="connsiteX22" fmla="*/ 9742454 w 16428338"/>
                    <a:gd name="connsiteY22" fmla="*/ 14004811 h 15946069"/>
                    <a:gd name="connsiteX23" fmla="*/ 10616683 w 16428338"/>
                    <a:gd name="connsiteY23" fmla="*/ 15358294 h 15946069"/>
                    <a:gd name="connsiteX24" fmla="*/ 11117010 w 16428338"/>
                    <a:gd name="connsiteY24" fmla="*/ 15946069 h 15946069"/>
                    <a:gd name="connsiteX25" fmla="*/ 11780218 w 16428338"/>
                    <a:gd name="connsiteY25" fmla="*/ 13579811 h 15946069"/>
                    <a:gd name="connsiteX26" fmla="*/ 12196146 w 16428338"/>
                    <a:gd name="connsiteY26" fmla="*/ 11388328 h 15946069"/>
                    <a:gd name="connsiteX27" fmla="*/ 14004775 w 16428338"/>
                    <a:gd name="connsiteY27" fmla="*/ 11611395 h 15946069"/>
                    <a:gd name="connsiteX28" fmla="*/ 15409477 w 16428338"/>
                    <a:gd name="connsiteY28" fmla="*/ 11882693 h 15946069"/>
                    <a:gd name="connsiteX29" fmla="*/ 16413199 w 16428338"/>
                    <a:gd name="connsiteY29" fmla="*/ 10920339 h 15946069"/>
                    <a:gd name="connsiteX30" fmla="*/ 16428336 w 16428338"/>
                    <a:gd name="connsiteY30" fmla="*/ 9374732 h 15946069"/>
                    <a:gd name="connsiteX31" fmla="*/ 12149687 w 16428338"/>
                    <a:gd name="connsiteY31" fmla="*/ 8101619 h 15946069"/>
                    <a:gd name="connsiteX32" fmla="*/ 11118705 w 16428338"/>
                    <a:gd name="connsiteY32" fmla="*/ 7156845 h 15946069"/>
                    <a:gd name="connsiteX33" fmla="*/ 10425568 w 16428338"/>
                    <a:gd name="connsiteY33" fmla="*/ 7223642 h 15946069"/>
                    <a:gd name="connsiteX34" fmla="*/ 10709437 w 16428338"/>
                    <a:gd name="connsiteY34" fmla="*/ 6730245 h 15946069"/>
                    <a:gd name="connsiteX35" fmla="*/ 10017677 w 16428338"/>
                    <a:gd name="connsiteY35" fmla="*/ 5883475 h 15946069"/>
                    <a:gd name="connsiteX36" fmla="*/ 9318595 w 16428338"/>
                    <a:gd name="connsiteY36" fmla="*/ 5859197 h 15946069"/>
                    <a:gd name="connsiteX37" fmla="*/ 9215073 w 16428338"/>
                    <a:gd name="connsiteY37" fmla="*/ 5387392 h 15946069"/>
                    <a:gd name="connsiteX38" fmla="*/ 8600211 w 16428338"/>
                    <a:gd name="connsiteY38" fmla="*/ 5564744 h 15946069"/>
                    <a:gd name="connsiteX39" fmla="*/ 8412926 w 16428338"/>
                    <a:gd name="connsiteY39" fmla="*/ 4835463 h 15946069"/>
                    <a:gd name="connsiteX40" fmla="*/ 7744624 w 16428338"/>
                    <a:gd name="connsiteY40" fmla="*/ 4382387 h 15946069"/>
                    <a:gd name="connsiteX41" fmla="*/ 8112983 w 16428338"/>
                    <a:gd name="connsiteY41" fmla="*/ 3770361 h 15946069"/>
                    <a:gd name="connsiteX42" fmla="*/ 7637793 w 16428338"/>
                    <a:gd name="connsiteY42" fmla="*/ 2526072 h 15946069"/>
                    <a:gd name="connsiteX43" fmla="*/ 7264687 w 16428338"/>
                    <a:gd name="connsiteY43" fmla="*/ 2131091 h 15946069"/>
                    <a:gd name="connsiteX44" fmla="*/ 6594245 w 16428338"/>
                    <a:gd name="connsiteY44" fmla="*/ 2055834 h 15946069"/>
                    <a:gd name="connsiteX45" fmla="*/ 6431470 w 16428338"/>
                    <a:gd name="connsiteY45" fmla="*/ 1314295 h 15946069"/>
                    <a:gd name="connsiteX46" fmla="*/ 5642908 w 16428338"/>
                    <a:gd name="connsiteY46" fmla="*/ 1343233 h 15946069"/>
                    <a:gd name="connsiteX47" fmla="*/ 5150959 w 16428338"/>
                    <a:gd name="connsiteY47" fmla="*/ 1610907 h 15946069"/>
                    <a:gd name="connsiteX48" fmla="*/ 5480133 w 16428338"/>
                    <a:gd name="connsiteY48" fmla="*/ 2167963 h 15946069"/>
                    <a:gd name="connsiteX49" fmla="*/ 4742216 w 16428338"/>
                    <a:gd name="connsiteY49" fmla="*/ 2862495 h 15946069"/>
                    <a:gd name="connsiteX50" fmla="*/ 2658667 w 16428338"/>
                    <a:gd name="connsiteY50" fmla="*/ 0 h 15946069"/>
                    <a:gd name="connsiteX51" fmla="*/ 2658682 w 16428338"/>
                    <a:gd name="connsiteY51" fmla="*/ 1018890 h 15946069"/>
                    <a:gd name="connsiteX52" fmla="*/ 1850829 w 16428338"/>
                    <a:gd name="connsiteY52" fmla="*/ 1730283 h 15946069"/>
                    <a:gd name="connsiteX53" fmla="*/ 1404694 w 16428338"/>
                    <a:gd name="connsiteY53" fmla="*/ 2272862 h 15946069"/>
                    <a:gd name="connsiteX54" fmla="*/ 2351216 w 16428338"/>
                    <a:gd name="connsiteY54" fmla="*/ 3388182 h 15946069"/>
                    <a:gd name="connsiteX55" fmla="*/ 2658682 w 16428338"/>
                    <a:gd name="connsiteY55" fmla="*/ 4286458 h 15946069"/>
                    <a:gd name="connsiteX56" fmla="*/ 1935228 w 16428338"/>
                    <a:gd name="connsiteY56" fmla="*/ 5220918 h 15946069"/>
                    <a:gd name="connsiteX57" fmla="*/ 875281 w 16428338"/>
                    <a:gd name="connsiteY57" fmla="*/ 5166646 h 15946069"/>
                    <a:gd name="connsiteX58" fmla="*/ 0 w 16428338"/>
                    <a:gd name="connsiteY58" fmla="*/ 5890112 h 15946069"/>
                    <a:gd name="connsiteX59" fmla="*/ 72345 w 16428338"/>
                    <a:gd name="connsiteY59" fmla="*/ 6921032 h 15946069"/>
                    <a:gd name="connsiteX60" fmla="*/ 477776 w 16428338"/>
                    <a:gd name="connsiteY60" fmla="*/ 7436569 h 15946069"/>
                    <a:gd name="connsiteX0" fmla="*/ 477776 w 16413202"/>
                    <a:gd name="connsiteY0" fmla="*/ 7436569 h 15946069"/>
                    <a:gd name="connsiteX1" fmla="*/ 271294 w 16413202"/>
                    <a:gd name="connsiteY1" fmla="*/ 8060457 h 15946069"/>
                    <a:gd name="connsiteX2" fmla="*/ 379812 w 16413202"/>
                    <a:gd name="connsiteY2" fmla="*/ 8675382 h 15946069"/>
                    <a:gd name="connsiteX3" fmla="*/ 759624 w 16413202"/>
                    <a:gd name="connsiteY3" fmla="*/ 9217969 h 15946069"/>
                    <a:gd name="connsiteX4" fmla="*/ 687278 w 16413202"/>
                    <a:gd name="connsiteY4" fmla="*/ 9670126 h 15946069"/>
                    <a:gd name="connsiteX5" fmla="*/ 144687 w 16413202"/>
                    <a:gd name="connsiteY5" fmla="*/ 9941420 h 15946069"/>
                    <a:gd name="connsiteX6" fmla="*/ 343643 w 16413202"/>
                    <a:gd name="connsiteY6" fmla="*/ 10592536 h 15946069"/>
                    <a:gd name="connsiteX7" fmla="*/ 940487 w 16413202"/>
                    <a:gd name="connsiteY7" fmla="*/ 10954252 h 15946069"/>
                    <a:gd name="connsiteX8" fmla="*/ 596844 w 16413202"/>
                    <a:gd name="connsiteY8" fmla="*/ 11786221 h 15946069"/>
                    <a:gd name="connsiteX9" fmla="*/ 633017 w 16413202"/>
                    <a:gd name="connsiteY9" fmla="*/ 12780969 h 15946069"/>
                    <a:gd name="connsiteX10" fmla="*/ 198944 w 16413202"/>
                    <a:gd name="connsiteY10" fmla="*/ 13341645 h 15946069"/>
                    <a:gd name="connsiteX11" fmla="*/ 723451 w 16413202"/>
                    <a:gd name="connsiteY11" fmla="*/ 13757629 h 15946069"/>
                    <a:gd name="connsiteX12" fmla="*/ 1640036 w 16413202"/>
                    <a:gd name="connsiteY12" fmla="*/ 13197151 h 15946069"/>
                    <a:gd name="connsiteX13" fmla="*/ 1880971 w 16413202"/>
                    <a:gd name="connsiteY13" fmla="*/ 13395906 h 15946069"/>
                    <a:gd name="connsiteX14" fmla="*/ 2930086 w 16413202"/>
                    <a:gd name="connsiteY14" fmla="*/ 12952832 h 15946069"/>
                    <a:gd name="connsiteX15" fmla="*/ 3828256 w 16413202"/>
                    <a:gd name="connsiteY15" fmla="*/ 13245188 h 15946069"/>
                    <a:gd name="connsiteX16" fmla="*/ 4768739 w 16413202"/>
                    <a:gd name="connsiteY16" fmla="*/ 13040205 h 15946069"/>
                    <a:gd name="connsiteX17" fmla="*/ 5190751 w 16413202"/>
                    <a:gd name="connsiteY17" fmla="*/ 13649115 h 15946069"/>
                    <a:gd name="connsiteX18" fmla="*/ 5932290 w 16413202"/>
                    <a:gd name="connsiteY18" fmla="*/ 13444132 h 15946069"/>
                    <a:gd name="connsiteX19" fmla="*/ 6498992 w 16413202"/>
                    <a:gd name="connsiteY19" fmla="*/ 12991975 h 15946069"/>
                    <a:gd name="connsiteX20" fmla="*/ 7373161 w 16413202"/>
                    <a:gd name="connsiteY20" fmla="*/ 13582800 h 15946069"/>
                    <a:gd name="connsiteX21" fmla="*/ 8512588 w 16413202"/>
                    <a:gd name="connsiteY21" fmla="*/ 13570738 h 15946069"/>
                    <a:gd name="connsiteX22" fmla="*/ 9742454 w 16413202"/>
                    <a:gd name="connsiteY22" fmla="*/ 14004811 h 15946069"/>
                    <a:gd name="connsiteX23" fmla="*/ 10616683 w 16413202"/>
                    <a:gd name="connsiteY23" fmla="*/ 15358294 h 15946069"/>
                    <a:gd name="connsiteX24" fmla="*/ 11117010 w 16413202"/>
                    <a:gd name="connsiteY24" fmla="*/ 15946069 h 15946069"/>
                    <a:gd name="connsiteX25" fmla="*/ 11780218 w 16413202"/>
                    <a:gd name="connsiteY25" fmla="*/ 13579811 h 15946069"/>
                    <a:gd name="connsiteX26" fmla="*/ 12196146 w 16413202"/>
                    <a:gd name="connsiteY26" fmla="*/ 11388328 h 15946069"/>
                    <a:gd name="connsiteX27" fmla="*/ 14004775 w 16413202"/>
                    <a:gd name="connsiteY27" fmla="*/ 11611395 h 15946069"/>
                    <a:gd name="connsiteX28" fmla="*/ 15409477 w 16413202"/>
                    <a:gd name="connsiteY28" fmla="*/ 11882693 h 15946069"/>
                    <a:gd name="connsiteX29" fmla="*/ 16413199 w 16413202"/>
                    <a:gd name="connsiteY29" fmla="*/ 10920339 h 15946069"/>
                    <a:gd name="connsiteX30" fmla="*/ 10305329 w 16413202"/>
                    <a:gd name="connsiteY30" fmla="*/ 10066739 h 15946069"/>
                    <a:gd name="connsiteX31" fmla="*/ 12149687 w 16413202"/>
                    <a:gd name="connsiteY31" fmla="*/ 8101619 h 15946069"/>
                    <a:gd name="connsiteX32" fmla="*/ 11118705 w 16413202"/>
                    <a:gd name="connsiteY32" fmla="*/ 7156845 h 15946069"/>
                    <a:gd name="connsiteX33" fmla="*/ 10425568 w 16413202"/>
                    <a:gd name="connsiteY33" fmla="*/ 7223642 h 15946069"/>
                    <a:gd name="connsiteX34" fmla="*/ 10709437 w 16413202"/>
                    <a:gd name="connsiteY34" fmla="*/ 6730245 h 15946069"/>
                    <a:gd name="connsiteX35" fmla="*/ 10017677 w 16413202"/>
                    <a:gd name="connsiteY35" fmla="*/ 5883475 h 15946069"/>
                    <a:gd name="connsiteX36" fmla="*/ 9318595 w 16413202"/>
                    <a:gd name="connsiteY36" fmla="*/ 5859197 h 15946069"/>
                    <a:gd name="connsiteX37" fmla="*/ 9215073 w 16413202"/>
                    <a:gd name="connsiteY37" fmla="*/ 5387392 h 15946069"/>
                    <a:gd name="connsiteX38" fmla="*/ 8600211 w 16413202"/>
                    <a:gd name="connsiteY38" fmla="*/ 5564744 h 15946069"/>
                    <a:gd name="connsiteX39" fmla="*/ 8412926 w 16413202"/>
                    <a:gd name="connsiteY39" fmla="*/ 4835463 h 15946069"/>
                    <a:gd name="connsiteX40" fmla="*/ 7744624 w 16413202"/>
                    <a:gd name="connsiteY40" fmla="*/ 4382387 h 15946069"/>
                    <a:gd name="connsiteX41" fmla="*/ 8112983 w 16413202"/>
                    <a:gd name="connsiteY41" fmla="*/ 3770361 h 15946069"/>
                    <a:gd name="connsiteX42" fmla="*/ 7637793 w 16413202"/>
                    <a:gd name="connsiteY42" fmla="*/ 2526072 h 15946069"/>
                    <a:gd name="connsiteX43" fmla="*/ 7264687 w 16413202"/>
                    <a:gd name="connsiteY43" fmla="*/ 2131091 h 15946069"/>
                    <a:gd name="connsiteX44" fmla="*/ 6594245 w 16413202"/>
                    <a:gd name="connsiteY44" fmla="*/ 2055834 h 15946069"/>
                    <a:gd name="connsiteX45" fmla="*/ 6431470 w 16413202"/>
                    <a:gd name="connsiteY45" fmla="*/ 1314295 h 15946069"/>
                    <a:gd name="connsiteX46" fmla="*/ 5642908 w 16413202"/>
                    <a:gd name="connsiteY46" fmla="*/ 1343233 h 15946069"/>
                    <a:gd name="connsiteX47" fmla="*/ 5150959 w 16413202"/>
                    <a:gd name="connsiteY47" fmla="*/ 1610907 h 15946069"/>
                    <a:gd name="connsiteX48" fmla="*/ 5480133 w 16413202"/>
                    <a:gd name="connsiteY48" fmla="*/ 2167963 h 15946069"/>
                    <a:gd name="connsiteX49" fmla="*/ 4742216 w 16413202"/>
                    <a:gd name="connsiteY49" fmla="*/ 2862495 h 15946069"/>
                    <a:gd name="connsiteX50" fmla="*/ 2658667 w 16413202"/>
                    <a:gd name="connsiteY50" fmla="*/ 0 h 15946069"/>
                    <a:gd name="connsiteX51" fmla="*/ 2658682 w 16413202"/>
                    <a:gd name="connsiteY51" fmla="*/ 1018890 h 15946069"/>
                    <a:gd name="connsiteX52" fmla="*/ 1850829 w 16413202"/>
                    <a:gd name="connsiteY52" fmla="*/ 1730283 h 15946069"/>
                    <a:gd name="connsiteX53" fmla="*/ 1404694 w 16413202"/>
                    <a:gd name="connsiteY53" fmla="*/ 2272862 h 15946069"/>
                    <a:gd name="connsiteX54" fmla="*/ 2351216 w 16413202"/>
                    <a:gd name="connsiteY54" fmla="*/ 3388182 h 15946069"/>
                    <a:gd name="connsiteX55" fmla="*/ 2658682 w 16413202"/>
                    <a:gd name="connsiteY55" fmla="*/ 4286458 h 15946069"/>
                    <a:gd name="connsiteX56" fmla="*/ 1935228 w 16413202"/>
                    <a:gd name="connsiteY56" fmla="*/ 5220918 h 15946069"/>
                    <a:gd name="connsiteX57" fmla="*/ 875281 w 16413202"/>
                    <a:gd name="connsiteY57" fmla="*/ 5166646 h 15946069"/>
                    <a:gd name="connsiteX58" fmla="*/ 0 w 16413202"/>
                    <a:gd name="connsiteY58" fmla="*/ 5890112 h 15946069"/>
                    <a:gd name="connsiteX59" fmla="*/ 72345 w 16413202"/>
                    <a:gd name="connsiteY59" fmla="*/ 6921032 h 15946069"/>
                    <a:gd name="connsiteX60" fmla="*/ 477776 w 16413202"/>
                    <a:gd name="connsiteY60" fmla="*/ 7436569 h 15946069"/>
                    <a:gd name="connsiteX0" fmla="*/ 477776 w 16413202"/>
                    <a:gd name="connsiteY0" fmla="*/ 7436569 h 15946069"/>
                    <a:gd name="connsiteX1" fmla="*/ 271294 w 16413202"/>
                    <a:gd name="connsiteY1" fmla="*/ 8060457 h 15946069"/>
                    <a:gd name="connsiteX2" fmla="*/ 379812 w 16413202"/>
                    <a:gd name="connsiteY2" fmla="*/ 8675382 h 15946069"/>
                    <a:gd name="connsiteX3" fmla="*/ 759624 w 16413202"/>
                    <a:gd name="connsiteY3" fmla="*/ 9217969 h 15946069"/>
                    <a:gd name="connsiteX4" fmla="*/ 687278 w 16413202"/>
                    <a:gd name="connsiteY4" fmla="*/ 9670126 h 15946069"/>
                    <a:gd name="connsiteX5" fmla="*/ 144687 w 16413202"/>
                    <a:gd name="connsiteY5" fmla="*/ 9941420 h 15946069"/>
                    <a:gd name="connsiteX6" fmla="*/ 343643 w 16413202"/>
                    <a:gd name="connsiteY6" fmla="*/ 10592536 h 15946069"/>
                    <a:gd name="connsiteX7" fmla="*/ 940487 w 16413202"/>
                    <a:gd name="connsiteY7" fmla="*/ 10954252 h 15946069"/>
                    <a:gd name="connsiteX8" fmla="*/ 596844 w 16413202"/>
                    <a:gd name="connsiteY8" fmla="*/ 11786221 h 15946069"/>
                    <a:gd name="connsiteX9" fmla="*/ 633017 w 16413202"/>
                    <a:gd name="connsiteY9" fmla="*/ 12780969 h 15946069"/>
                    <a:gd name="connsiteX10" fmla="*/ 198944 w 16413202"/>
                    <a:gd name="connsiteY10" fmla="*/ 13341645 h 15946069"/>
                    <a:gd name="connsiteX11" fmla="*/ 723451 w 16413202"/>
                    <a:gd name="connsiteY11" fmla="*/ 13757629 h 15946069"/>
                    <a:gd name="connsiteX12" fmla="*/ 1640036 w 16413202"/>
                    <a:gd name="connsiteY12" fmla="*/ 13197151 h 15946069"/>
                    <a:gd name="connsiteX13" fmla="*/ 1880971 w 16413202"/>
                    <a:gd name="connsiteY13" fmla="*/ 13395906 h 15946069"/>
                    <a:gd name="connsiteX14" fmla="*/ 2930086 w 16413202"/>
                    <a:gd name="connsiteY14" fmla="*/ 12952832 h 15946069"/>
                    <a:gd name="connsiteX15" fmla="*/ 3828256 w 16413202"/>
                    <a:gd name="connsiteY15" fmla="*/ 13245188 h 15946069"/>
                    <a:gd name="connsiteX16" fmla="*/ 4768739 w 16413202"/>
                    <a:gd name="connsiteY16" fmla="*/ 13040205 h 15946069"/>
                    <a:gd name="connsiteX17" fmla="*/ 5190751 w 16413202"/>
                    <a:gd name="connsiteY17" fmla="*/ 13649115 h 15946069"/>
                    <a:gd name="connsiteX18" fmla="*/ 5932290 w 16413202"/>
                    <a:gd name="connsiteY18" fmla="*/ 13444132 h 15946069"/>
                    <a:gd name="connsiteX19" fmla="*/ 6498992 w 16413202"/>
                    <a:gd name="connsiteY19" fmla="*/ 12991975 h 15946069"/>
                    <a:gd name="connsiteX20" fmla="*/ 7373161 w 16413202"/>
                    <a:gd name="connsiteY20" fmla="*/ 13582800 h 15946069"/>
                    <a:gd name="connsiteX21" fmla="*/ 8512588 w 16413202"/>
                    <a:gd name="connsiteY21" fmla="*/ 13570738 h 15946069"/>
                    <a:gd name="connsiteX22" fmla="*/ 9742454 w 16413202"/>
                    <a:gd name="connsiteY22" fmla="*/ 14004811 h 15946069"/>
                    <a:gd name="connsiteX23" fmla="*/ 10616683 w 16413202"/>
                    <a:gd name="connsiteY23" fmla="*/ 15358294 h 15946069"/>
                    <a:gd name="connsiteX24" fmla="*/ 11117010 w 16413202"/>
                    <a:gd name="connsiteY24" fmla="*/ 15946069 h 15946069"/>
                    <a:gd name="connsiteX25" fmla="*/ 11780218 w 16413202"/>
                    <a:gd name="connsiteY25" fmla="*/ 13579811 h 15946069"/>
                    <a:gd name="connsiteX26" fmla="*/ 12196146 w 16413202"/>
                    <a:gd name="connsiteY26" fmla="*/ 11388328 h 15946069"/>
                    <a:gd name="connsiteX27" fmla="*/ 14004775 w 16413202"/>
                    <a:gd name="connsiteY27" fmla="*/ 11611395 h 15946069"/>
                    <a:gd name="connsiteX28" fmla="*/ 15409477 w 16413202"/>
                    <a:gd name="connsiteY28" fmla="*/ 11882693 h 15946069"/>
                    <a:gd name="connsiteX29" fmla="*/ 16413199 w 16413202"/>
                    <a:gd name="connsiteY29" fmla="*/ 10920339 h 15946069"/>
                    <a:gd name="connsiteX30" fmla="*/ 9276853 w 16413202"/>
                    <a:gd name="connsiteY30" fmla="*/ 9446319 h 15946069"/>
                    <a:gd name="connsiteX31" fmla="*/ 12149687 w 16413202"/>
                    <a:gd name="connsiteY31" fmla="*/ 8101619 h 15946069"/>
                    <a:gd name="connsiteX32" fmla="*/ 11118705 w 16413202"/>
                    <a:gd name="connsiteY32" fmla="*/ 7156845 h 15946069"/>
                    <a:gd name="connsiteX33" fmla="*/ 10425568 w 16413202"/>
                    <a:gd name="connsiteY33" fmla="*/ 7223642 h 15946069"/>
                    <a:gd name="connsiteX34" fmla="*/ 10709437 w 16413202"/>
                    <a:gd name="connsiteY34" fmla="*/ 6730245 h 15946069"/>
                    <a:gd name="connsiteX35" fmla="*/ 10017677 w 16413202"/>
                    <a:gd name="connsiteY35" fmla="*/ 5883475 h 15946069"/>
                    <a:gd name="connsiteX36" fmla="*/ 9318595 w 16413202"/>
                    <a:gd name="connsiteY36" fmla="*/ 5859197 h 15946069"/>
                    <a:gd name="connsiteX37" fmla="*/ 9215073 w 16413202"/>
                    <a:gd name="connsiteY37" fmla="*/ 5387392 h 15946069"/>
                    <a:gd name="connsiteX38" fmla="*/ 8600211 w 16413202"/>
                    <a:gd name="connsiteY38" fmla="*/ 5564744 h 15946069"/>
                    <a:gd name="connsiteX39" fmla="*/ 8412926 w 16413202"/>
                    <a:gd name="connsiteY39" fmla="*/ 4835463 h 15946069"/>
                    <a:gd name="connsiteX40" fmla="*/ 7744624 w 16413202"/>
                    <a:gd name="connsiteY40" fmla="*/ 4382387 h 15946069"/>
                    <a:gd name="connsiteX41" fmla="*/ 8112983 w 16413202"/>
                    <a:gd name="connsiteY41" fmla="*/ 3770361 h 15946069"/>
                    <a:gd name="connsiteX42" fmla="*/ 7637793 w 16413202"/>
                    <a:gd name="connsiteY42" fmla="*/ 2526072 h 15946069"/>
                    <a:gd name="connsiteX43" fmla="*/ 7264687 w 16413202"/>
                    <a:gd name="connsiteY43" fmla="*/ 2131091 h 15946069"/>
                    <a:gd name="connsiteX44" fmla="*/ 6594245 w 16413202"/>
                    <a:gd name="connsiteY44" fmla="*/ 2055834 h 15946069"/>
                    <a:gd name="connsiteX45" fmla="*/ 6431470 w 16413202"/>
                    <a:gd name="connsiteY45" fmla="*/ 1314295 h 15946069"/>
                    <a:gd name="connsiteX46" fmla="*/ 5642908 w 16413202"/>
                    <a:gd name="connsiteY46" fmla="*/ 1343233 h 15946069"/>
                    <a:gd name="connsiteX47" fmla="*/ 5150959 w 16413202"/>
                    <a:gd name="connsiteY47" fmla="*/ 1610907 h 15946069"/>
                    <a:gd name="connsiteX48" fmla="*/ 5480133 w 16413202"/>
                    <a:gd name="connsiteY48" fmla="*/ 2167963 h 15946069"/>
                    <a:gd name="connsiteX49" fmla="*/ 4742216 w 16413202"/>
                    <a:gd name="connsiteY49" fmla="*/ 2862495 h 15946069"/>
                    <a:gd name="connsiteX50" fmla="*/ 2658667 w 16413202"/>
                    <a:gd name="connsiteY50" fmla="*/ 0 h 15946069"/>
                    <a:gd name="connsiteX51" fmla="*/ 2658682 w 16413202"/>
                    <a:gd name="connsiteY51" fmla="*/ 1018890 h 15946069"/>
                    <a:gd name="connsiteX52" fmla="*/ 1850829 w 16413202"/>
                    <a:gd name="connsiteY52" fmla="*/ 1730283 h 15946069"/>
                    <a:gd name="connsiteX53" fmla="*/ 1404694 w 16413202"/>
                    <a:gd name="connsiteY53" fmla="*/ 2272862 h 15946069"/>
                    <a:gd name="connsiteX54" fmla="*/ 2351216 w 16413202"/>
                    <a:gd name="connsiteY54" fmla="*/ 3388182 h 15946069"/>
                    <a:gd name="connsiteX55" fmla="*/ 2658682 w 16413202"/>
                    <a:gd name="connsiteY55" fmla="*/ 4286458 h 15946069"/>
                    <a:gd name="connsiteX56" fmla="*/ 1935228 w 16413202"/>
                    <a:gd name="connsiteY56" fmla="*/ 5220918 h 15946069"/>
                    <a:gd name="connsiteX57" fmla="*/ 875281 w 16413202"/>
                    <a:gd name="connsiteY57" fmla="*/ 5166646 h 15946069"/>
                    <a:gd name="connsiteX58" fmla="*/ 0 w 16413202"/>
                    <a:gd name="connsiteY58" fmla="*/ 5890112 h 15946069"/>
                    <a:gd name="connsiteX59" fmla="*/ 72345 w 16413202"/>
                    <a:gd name="connsiteY59" fmla="*/ 6921032 h 15946069"/>
                    <a:gd name="connsiteX60" fmla="*/ 477776 w 16413202"/>
                    <a:gd name="connsiteY60" fmla="*/ 7436569 h 15946069"/>
                    <a:gd name="connsiteX0" fmla="*/ 477776 w 16413202"/>
                    <a:gd name="connsiteY0" fmla="*/ 7436569 h 15946069"/>
                    <a:gd name="connsiteX1" fmla="*/ 271294 w 16413202"/>
                    <a:gd name="connsiteY1" fmla="*/ 8060457 h 15946069"/>
                    <a:gd name="connsiteX2" fmla="*/ 379812 w 16413202"/>
                    <a:gd name="connsiteY2" fmla="*/ 8675382 h 15946069"/>
                    <a:gd name="connsiteX3" fmla="*/ 759624 w 16413202"/>
                    <a:gd name="connsiteY3" fmla="*/ 9217969 h 15946069"/>
                    <a:gd name="connsiteX4" fmla="*/ 687278 w 16413202"/>
                    <a:gd name="connsiteY4" fmla="*/ 9670126 h 15946069"/>
                    <a:gd name="connsiteX5" fmla="*/ 144687 w 16413202"/>
                    <a:gd name="connsiteY5" fmla="*/ 9941420 h 15946069"/>
                    <a:gd name="connsiteX6" fmla="*/ 343643 w 16413202"/>
                    <a:gd name="connsiteY6" fmla="*/ 10592536 h 15946069"/>
                    <a:gd name="connsiteX7" fmla="*/ 940487 w 16413202"/>
                    <a:gd name="connsiteY7" fmla="*/ 10954252 h 15946069"/>
                    <a:gd name="connsiteX8" fmla="*/ 596844 w 16413202"/>
                    <a:gd name="connsiteY8" fmla="*/ 11786221 h 15946069"/>
                    <a:gd name="connsiteX9" fmla="*/ 633017 w 16413202"/>
                    <a:gd name="connsiteY9" fmla="*/ 12780969 h 15946069"/>
                    <a:gd name="connsiteX10" fmla="*/ 198944 w 16413202"/>
                    <a:gd name="connsiteY10" fmla="*/ 13341645 h 15946069"/>
                    <a:gd name="connsiteX11" fmla="*/ 723451 w 16413202"/>
                    <a:gd name="connsiteY11" fmla="*/ 13757629 h 15946069"/>
                    <a:gd name="connsiteX12" fmla="*/ 1640036 w 16413202"/>
                    <a:gd name="connsiteY12" fmla="*/ 13197151 h 15946069"/>
                    <a:gd name="connsiteX13" fmla="*/ 1880971 w 16413202"/>
                    <a:gd name="connsiteY13" fmla="*/ 13395906 h 15946069"/>
                    <a:gd name="connsiteX14" fmla="*/ 2930086 w 16413202"/>
                    <a:gd name="connsiteY14" fmla="*/ 12952832 h 15946069"/>
                    <a:gd name="connsiteX15" fmla="*/ 3828256 w 16413202"/>
                    <a:gd name="connsiteY15" fmla="*/ 13245188 h 15946069"/>
                    <a:gd name="connsiteX16" fmla="*/ 4768739 w 16413202"/>
                    <a:gd name="connsiteY16" fmla="*/ 13040205 h 15946069"/>
                    <a:gd name="connsiteX17" fmla="*/ 5190751 w 16413202"/>
                    <a:gd name="connsiteY17" fmla="*/ 13649115 h 15946069"/>
                    <a:gd name="connsiteX18" fmla="*/ 5932290 w 16413202"/>
                    <a:gd name="connsiteY18" fmla="*/ 13444132 h 15946069"/>
                    <a:gd name="connsiteX19" fmla="*/ 6498992 w 16413202"/>
                    <a:gd name="connsiteY19" fmla="*/ 12991975 h 15946069"/>
                    <a:gd name="connsiteX20" fmla="*/ 7373161 w 16413202"/>
                    <a:gd name="connsiteY20" fmla="*/ 13582800 h 15946069"/>
                    <a:gd name="connsiteX21" fmla="*/ 8512588 w 16413202"/>
                    <a:gd name="connsiteY21" fmla="*/ 13570738 h 15946069"/>
                    <a:gd name="connsiteX22" fmla="*/ 9742454 w 16413202"/>
                    <a:gd name="connsiteY22" fmla="*/ 14004811 h 15946069"/>
                    <a:gd name="connsiteX23" fmla="*/ 10616683 w 16413202"/>
                    <a:gd name="connsiteY23" fmla="*/ 15358294 h 15946069"/>
                    <a:gd name="connsiteX24" fmla="*/ 11117010 w 16413202"/>
                    <a:gd name="connsiteY24" fmla="*/ 15946069 h 15946069"/>
                    <a:gd name="connsiteX25" fmla="*/ 11780218 w 16413202"/>
                    <a:gd name="connsiteY25" fmla="*/ 13579811 h 15946069"/>
                    <a:gd name="connsiteX26" fmla="*/ 12196146 w 16413202"/>
                    <a:gd name="connsiteY26" fmla="*/ 11388328 h 15946069"/>
                    <a:gd name="connsiteX27" fmla="*/ 14004775 w 16413202"/>
                    <a:gd name="connsiteY27" fmla="*/ 11611395 h 15946069"/>
                    <a:gd name="connsiteX28" fmla="*/ 15409477 w 16413202"/>
                    <a:gd name="connsiteY28" fmla="*/ 11882693 h 15946069"/>
                    <a:gd name="connsiteX29" fmla="*/ 16413199 w 16413202"/>
                    <a:gd name="connsiteY29" fmla="*/ 10920339 h 15946069"/>
                    <a:gd name="connsiteX30" fmla="*/ 11668657 w 16413202"/>
                    <a:gd name="connsiteY30" fmla="*/ 8754316 h 15946069"/>
                    <a:gd name="connsiteX31" fmla="*/ 12149687 w 16413202"/>
                    <a:gd name="connsiteY31" fmla="*/ 8101619 h 15946069"/>
                    <a:gd name="connsiteX32" fmla="*/ 11118705 w 16413202"/>
                    <a:gd name="connsiteY32" fmla="*/ 7156845 h 15946069"/>
                    <a:gd name="connsiteX33" fmla="*/ 10425568 w 16413202"/>
                    <a:gd name="connsiteY33" fmla="*/ 7223642 h 15946069"/>
                    <a:gd name="connsiteX34" fmla="*/ 10709437 w 16413202"/>
                    <a:gd name="connsiteY34" fmla="*/ 6730245 h 15946069"/>
                    <a:gd name="connsiteX35" fmla="*/ 10017677 w 16413202"/>
                    <a:gd name="connsiteY35" fmla="*/ 5883475 h 15946069"/>
                    <a:gd name="connsiteX36" fmla="*/ 9318595 w 16413202"/>
                    <a:gd name="connsiteY36" fmla="*/ 5859197 h 15946069"/>
                    <a:gd name="connsiteX37" fmla="*/ 9215073 w 16413202"/>
                    <a:gd name="connsiteY37" fmla="*/ 5387392 h 15946069"/>
                    <a:gd name="connsiteX38" fmla="*/ 8600211 w 16413202"/>
                    <a:gd name="connsiteY38" fmla="*/ 5564744 h 15946069"/>
                    <a:gd name="connsiteX39" fmla="*/ 8412926 w 16413202"/>
                    <a:gd name="connsiteY39" fmla="*/ 4835463 h 15946069"/>
                    <a:gd name="connsiteX40" fmla="*/ 7744624 w 16413202"/>
                    <a:gd name="connsiteY40" fmla="*/ 4382387 h 15946069"/>
                    <a:gd name="connsiteX41" fmla="*/ 8112983 w 16413202"/>
                    <a:gd name="connsiteY41" fmla="*/ 3770361 h 15946069"/>
                    <a:gd name="connsiteX42" fmla="*/ 7637793 w 16413202"/>
                    <a:gd name="connsiteY42" fmla="*/ 2526072 h 15946069"/>
                    <a:gd name="connsiteX43" fmla="*/ 7264687 w 16413202"/>
                    <a:gd name="connsiteY43" fmla="*/ 2131091 h 15946069"/>
                    <a:gd name="connsiteX44" fmla="*/ 6594245 w 16413202"/>
                    <a:gd name="connsiteY44" fmla="*/ 2055834 h 15946069"/>
                    <a:gd name="connsiteX45" fmla="*/ 6431470 w 16413202"/>
                    <a:gd name="connsiteY45" fmla="*/ 1314295 h 15946069"/>
                    <a:gd name="connsiteX46" fmla="*/ 5642908 w 16413202"/>
                    <a:gd name="connsiteY46" fmla="*/ 1343233 h 15946069"/>
                    <a:gd name="connsiteX47" fmla="*/ 5150959 w 16413202"/>
                    <a:gd name="connsiteY47" fmla="*/ 1610907 h 15946069"/>
                    <a:gd name="connsiteX48" fmla="*/ 5480133 w 16413202"/>
                    <a:gd name="connsiteY48" fmla="*/ 2167963 h 15946069"/>
                    <a:gd name="connsiteX49" fmla="*/ 4742216 w 16413202"/>
                    <a:gd name="connsiteY49" fmla="*/ 2862495 h 15946069"/>
                    <a:gd name="connsiteX50" fmla="*/ 2658667 w 16413202"/>
                    <a:gd name="connsiteY50" fmla="*/ 0 h 15946069"/>
                    <a:gd name="connsiteX51" fmla="*/ 2658682 w 16413202"/>
                    <a:gd name="connsiteY51" fmla="*/ 1018890 h 15946069"/>
                    <a:gd name="connsiteX52" fmla="*/ 1850829 w 16413202"/>
                    <a:gd name="connsiteY52" fmla="*/ 1730283 h 15946069"/>
                    <a:gd name="connsiteX53" fmla="*/ 1404694 w 16413202"/>
                    <a:gd name="connsiteY53" fmla="*/ 2272862 h 15946069"/>
                    <a:gd name="connsiteX54" fmla="*/ 2351216 w 16413202"/>
                    <a:gd name="connsiteY54" fmla="*/ 3388182 h 15946069"/>
                    <a:gd name="connsiteX55" fmla="*/ 2658682 w 16413202"/>
                    <a:gd name="connsiteY55" fmla="*/ 4286458 h 15946069"/>
                    <a:gd name="connsiteX56" fmla="*/ 1935228 w 16413202"/>
                    <a:gd name="connsiteY56" fmla="*/ 5220918 h 15946069"/>
                    <a:gd name="connsiteX57" fmla="*/ 875281 w 16413202"/>
                    <a:gd name="connsiteY57" fmla="*/ 5166646 h 15946069"/>
                    <a:gd name="connsiteX58" fmla="*/ 0 w 16413202"/>
                    <a:gd name="connsiteY58" fmla="*/ 5890112 h 15946069"/>
                    <a:gd name="connsiteX59" fmla="*/ 72345 w 16413202"/>
                    <a:gd name="connsiteY59" fmla="*/ 6921032 h 15946069"/>
                    <a:gd name="connsiteX60" fmla="*/ 477776 w 16413202"/>
                    <a:gd name="connsiteY60" fmla="*/ 7436569 h 15946069"/>
                    <a:gd name="connsiteX0" fmla="*/ 477776 w 15409480"/>
                    <a:gd name="connsiteY0" fmla="*/ 7436569 h 15946069"/>
                    <a:gd name="connsiteX1" fmla="*/ 271294 w 15409480"/>
                    <a:gd name="connsiteY1" fmla="*/ 8060457 h 15946069"/>
                    <a:gd name="connsiteX2" fmla="*/ 379812 w 15409480"/>
                    <a:gd name="connsiteY2" fmla="*/ 8675382 h 15946069"/>
                    <a:gd name="connsiteX3" fmla="*/ 759624 w 15409480"/>
                    <a:gd name="connsiteY3" fmla="*/ 9217969 h 15946069"/>
                    <a:gd name="connsiteX4" fmla="*/ 687278 w 15409480"/>
                    <a:gd name="connsiteY4" fmla="*/ 9670126 h 15946069"/>
                    <a:gd name="connsiteX5" fmla="*/ 144687 w 15409480"/>
                    <a:gd name="connsiteY5" fmla="*/ 9941420 h 15946069"/>
                    <a:gd name="connsiteX6" fmla="*/ 343643 w 15409480"/>
                    <a:gd name="connsiteY6" fmla="*/ 10592536 h 15946069"/>
                    <a:gd name="connsiteX7" fmla="*/ 940487 w 15409480"/>
                    <a:gd name="connsiteY7" fmla="*/ 10954252 h 15946069"/>
                    <a:gd name="connsiteX8" fmla="*/ 596844 w 15409480"/>
                    <a:gd name="connsiteY8" fmla="*/ 11786221 h 15946069"/>
                    <a:gd name="connsiteX9" fmla="*/ 633017 w 15409480"/>
                    <a:gd name="connsiteY9" fmla="*/ 12780969 h 15946069"/>
                    <a:gd name="connsiteX10" fmla="*/ 198944 w 15409480"/>
                    <a:gd name="connsiteY10" fmla="*/ 13341645 h 15946069"/>
                    <a:gd name="connsiteX11" fmla="*/ 723451 w 15409480"/>
                    <a:gd name="connsiteY11" fmla="*/ 13757629 h 15946069"/>
                    <a:gd name="connsiteX12" fmla="*/ 1640036 w 15409480"/>
                    <a:gd name="connsiteY12" fmla="*/ 13197151 h 15946069"/>
                    <a:gd name="connsiteX13" fmla="*/ 1880971 w 15409480"/>
                    <a:gd name="connsiteY13" fmla="*/ 13395906 h 15946069"/>
                    <a:gd name="connsiteX14" fmla="*/ 2930086 w 15409480"/>
                    <a:gd name="connsiteY14" fmla="*/ 12952832 h 15946069"/>
                    <a:gd name="connsiteX15" fmla="*/ 3828256 w 15409480"/>
                    <a:gd name="connsiteY15" fmla="*/ 13245188 h 15946069"/>
                    <a:gd name="connsiteX16" fmla="*/ 4768739 w 15409480"/>
                    <a:gd name="connsiteY16" fmla="*/ 13040205 h 15946069"/>
                    <a:gd name="connsiteX17" fmla="*/ 5190751 w 15409480"/>
                    <a:gd name="connsiteY17" fmla="*/ 13649115 h 15946069"/>
                    <a:gd name="connsiteX18" fmla="*/ 5932290 w 15409480"/>
                    <a:gd name="connsiteY18" fmla="*/ 13444132 h 15946069"/>
                    <a:gd name="connsiteX19" fmla="*/ 6498992 w 15409480"/>
                    <a:gd name="connsiteY19" fmla="*/ 12991975 h 15946069"/>
                    <a:gd name="connsiteX20" fmla="*/ 7373161 w 15409480"/>
                    <a:gd name="connsiteY20" fmla="*/ 13582800 h 15946069"/>
                    <a:gd name="connsiteX21" fmla="*/ 8512588 w 15409480"/>
                    <a:gd name="connsiteY21" fmla="*/ 13570738 h 15946069"/>
                    <a:gd name="connsiteX22" fmla="*/ 9742454 w 15409480"/>
                    <a:gd name="connsiteY22" fmla="*/ 14004811 h 15946069"/>
                    <a:gd name="connsiteX23" fmla="*/ 10616683 w 15409480"/>
                    <a:gd name="connsiteY23" fmla="*/ 15358294 h 15946069"/>
                    <a:gd name="connsiteX24" fmla="*/ 11117010 w 15409480"/>
                    <a:gd name="connsiteY24" fmla="*/ 15946069 h 15946069"/>
                    <a:gd name="connsiteX25" fmla="*/ 11780218 w 15409480"/>
                    <a:gd name="connsiteY25" fmla="*/ 13579811 h 15946069"/>
                    <a:gd name="connsiteX26" fmla="*/ 12196146 w 15409480"/>
                    <a:gd name="connsiteY26" fmla="*/ 11388328 h 15946069"/>
                    <a:gd name="connsiteX27" fmla="*/ 14004775 w 15409480"/>
                    <a:gd name="connsiteY27" fmla="*/ 11611395 h 15946069"/>
                    <a:gd name="connsiteX28" fmla="*/ 15409477 w 15409480"/>
                    <a:gd name="connsiteY28" fmla="*/ 11882693 h 15946069"/>
                    <a:gd name="connsiteX29" fmla="*/ 10457619 w 15409480"/>
                    <a:gd name="connsiteY29" fmla="*/ 10753303 h 15946069"/>
                    <a:gd name="connsiteX30" fmla="*/ 11668657 w 15409480"/>
                    <a:gd name="connsiteY30" fmla="*/ 8754316 h 15946069"/>
                    <a:gd name="connsiteX31" fmla="*/ 12149687 w 15409480"/>
                    <a:gd name="connsiteY31" fmla="*/ 8101619 h 15946069"/>
                    <a:gd name="connsiteX32" fmla="*/ 11118705 w 15409480"/>
                    <a:gd name="connsiteY32" fmla="*/ 7156845 h 15946069"/>
                    <a:gd name="connsiteX33" fmla="*/ 10425568 w 15409480"/>
                    <a:gd name="connsiteY33" fmla="*/ 7223642 h 15946069"/>
                    <a:gd name="connsiteX34" fmla="*/ 10709437 w 15409480"/>
                    <a:gd name="connsiteY34" fmla="*/ 6730245 h 15946069"/>
                    <a:gd name="connsiteX35" fmla="*/ 10017677 w 15409480"/>
                    <a:gd name="connsiteY35" fmla="*/ 5883475 h 15946069"/>
                    <a:gd name="connsiteX36" fmla="*/ 9318595 w 15409480"/>
                    <a:gd name="connsiteY36" fmla="*/ 5859197 h 15946069"/>
                    <a:gd name="connsiteX37" fmla="*/ 9215073 w 15409480"/>
                    <a:gd name="connsiteY37" fmla="*/ 5387392 h 15946069"/>
                    <a:gd name="connsiteX38" fmla="*/ 8600211 w 15409480"/>
                    <a:gd name="connsiteY38" fmla="*/ 5564744 h 15946069"/>
                    <a:gd name="connsiteX39" fmla="*/ 8412926 w 15409480"/>
                    <a:gd name="connsiteY39" fmla="*/ 4835463 h 15946069"/>
                    <a:gd name="connsiteX40" fmla="*/ 7744624 w 15409480"/>
                    <a:gd name="connsiteY40" fmla="*/ 4382387 h 15946069"/>
                    <a:gd name="connsiteX41" fmla="*/ 8112983 w 15409480"/>
                    <a:gd name="connsiteY41" fmla="*/ 3770361 h 15946069"/>
                    <a:gd name="connsiteX42" fmla="*/ 7637793 w 15409480"/>
                    <a:gd name="connsiteY42" fmla="*/ 2526072 h 15946069"/>
                    <a:gd name="connsiteX43" fmla="*/ 7264687 w 15409480"/>
                    <a:gd name="connsiteY43" fmla="*/ 2131091 h 15946069"/>
                    <a:gd name="connsiteX44" fmla="*/ 6594245 w 15409480"/>
                    <a:gd name="connsiteY44" fmla="*/ 2055834 h 15946069"/>
                    <a:gd name="connsiteX45" fmla="*/ 6431470 w 15409480"/>
                    <a:gd name="connsiteY45" fmla="*/ 1314295 h 15946069"/>
                    <a:gd name="connsiteX46" fmla="*/ 5642908 w 15409480"/>
                    <a:gd name="connsiteY46" fmla="*/ 1343233 h 15946069"/>
                    <a:gd name="connsiteX47" fmla="*/ 5150959 w 15409480"/>
                    <a:gd name="connsiteY47" fmla="*/ 1610907 h 15946069"/>
                    <a:gd name="connsiteX48" fmla="*/ 5480133 w 15409480"/>
                    <a:gd name="connsiteY48" fmla="*/ 2167963 h 15946069"/>
                    <a:gd name="connsiteX49" fmla="*/ 4742216 w 15409480"/>
                    <a:gd name="connsiteY49" fmla="*/ 2862495 h 15946069"/>
                    <a:gd name="connsiteX50" fmla="*/ 2658667 w 15409480"/>
                    <a:gd name="connsiteY50" fmla="*/ 0 h 15946069"/>
                    <a:gd name="connsiteX51" fmla="*/ 2658682 w 15409480"/>
                    <a:gd name="connsiteY51" fmla="*/ 1018890 h 15946069"/>
                    <a:gd name="connsiteX52" fmla="*/ 1850829 w 15409480"/>
                    <a:gd name="connsiteY52" fmla="*/ 1730283 h 15946069"/>
                    <a:gd name="connsiteX53" fmla="*/ 1404694 w 15409480"/>
                    <a:gd name="connsiteY53" fmla="*/ 2272862 h 15946069"/>
                    <a:gd name="connsiteX54" fmla="*/ 2351216 w 15409480"/>
                    <a:gd name="connsiteY54" fmla="*/ 3388182 h 15946069"/>
                    <a:gd name="connsiteX55" fmla="*/ 2658682 w 15409480"/>
                    <a:gd name="connsiteY55" fmla="*/ 4286458 h 15946069"/>
                    <a:gd name="connsiteX56" fmla="*/ 1935228 w 15409480"/>
                    <a:gd name="connsiteY56" fmla="*/ 5220918 h 15946069"/>
                    <a:gd name="connsiteX57" fmla="*/ 875281 w 15409480"/>
                    <a:gd name="connsiteY57" fmla="*/ 5166646 h 15946069"/>
                    <a:gd name="connsiteX58" fmla="*/ 0 w 15409480"/>
                    <a:gd name="connsiteY58" fmla="*/ 5890112 h 15946069"/>
                    <a:gd name="connsiteX59" fmla="*/ 72345 w 15409480"/>
                    <a:gd name="connsiteY59" fmla="*/ 6921032 h 15946069"/>
                    <a:gd name="connsiteX60" fmla="*/ 477776 w 15409480"/>
                    <a:gd name="connsiteY60" fmla="*/ 7436569 h 15946069"/>
                    <a:gd name="connsiteX0" fmla="*/ 477776 w 15409480"/>
                    <a:gd name="connsiteY0" fmla="*/ 7436569 h 15946069"/>
                    <a:gd name="connsiteX1" fmla="*/ 271294 w 15409480"/>
                    <a:gd name="connsiteY1" fmla="*/ 8060457 h 15946069"/>
                    <a:gd name="connsiteX2" fmla="*/ 379812 w 15409480"/>
                    <a:gd name="connsiteY2" fmla="*/ 8675382 h 15946069"/>
                    <a:gd name="connsiteX3" fmla="*/ 759624 w 15409480"/>
                    <a:gd name="connsiteY3" fmla="*/ 9217969 h 15946069"/>
                    <a:gd name="connsiteX4" fmla="*/ 687278 w 15409480"/>
                    <a:gd name="connsiteY4" fmla="*/ 9670126 h 15946069"/>
                    <a:gd name="connsiteX5" fmla="*/ 144687 w 15409480"/>
                    <a:gd name="connsiteY5" fmla="*/ 9941420 h 15946069"/>
                    <a:gd name="connsiteX6" fmla="*/ 343643 w 15409480"/>
                    <a:gd name="connsiteY6" fmla="*/ 10592536 h 15946069"/>
                    <a:gd name="connsiteX7" fmla="*/ 940487 w 15409480"/>
                    <a:gd name="connsiteY7" fmla="*/ 10954252 h 15946069"/>
                    <a:gd name="connsiteX8" fmla="*/ 596844 w 15409480"/>
                    <a:gd name="connsiteY8" fmla="*/ 11786221 h 15946069"/>
                    <a:gd name="connsiteX9" fmla="*/ 633017 w 15409480"/>
                    <a:gd name="connsiteY9" fmla="*/ 12780969 h 15946069"/>
                    <a:gd name="connsiteX10" fmla="*/ 198944 w 15409480"/>
                    <a:gd name="connsiteY10" fmla="*/ 13341645 h 15946069"/>
                    <a:gd name="connsiteX11" fmla="*/ 723451 w 15409480"/>
                    <a:gd name="connsiteY11" fmla="*/ 13757629 h 15946069"/>
                    <a:gd name="connsiteX12" fmla="*/ 1640036 w 15409480"/>
                    <a:gd name="connsiteY12" fmla="*/ 13197151 h 15946069"/>
                    <a:gd name="connsiteX13" fmla="*/ 1880971 w 15409480"/>
                    <a:gd name="connsiteY13" fmla="*/ 13395906 h 15946069"/>
                    <a:gd name="connsiteX14" fmla="*/ 2930086 w 15409480"/>
                    <a:gd name="connsiteY14" fmla="*/ 12952832 h 15946069"/>
                    <a:gd name="connsiteX15" fmla="*/ 3828256 w 15409480"/>
                    <a:gd name="connsiteY15" fmla="*/ 13245188 h 15946069"/>
                    <a:gd name="connsiteX16" fmla="*/ 4768739 w 15409480"/>
                    <a:gd name="connsiteY16" fmla="*/ 13040205 h 15946069"/>
                    <a:gd name="connsiteX17" fmla="*/ 5190751 w 15409480"/>
                    <a:gd name="connsiteY17" fmla="*/ 13649115 h 15946069"/>
                    <a:gd name="connsiteX18" fmla="*/ 5932290 w 15409480"/>
                    <a:gd name="connsiteY18" fmla="*/ 13444132 h 15946069"/>
                    <a:gd name="connsiteX19" fmla="*/ 6498992 w 15409480"/>
                    <a:gd name="connsiteY19" fmla="*/ 12991975 h 15946069"/>
                    <a:gd name="connsiteX20" fmla="*/ 7373161 w 15409480"/>
                    <a:gd name="connsiteY20" fmla="*/ 13582800 h 15946069"/>
                    <a:gd name="connsiteX21" fmla="*/ 8512588 w 15409480"/>
                    <a:gd name="connsiteY21" fmla="*/ 13570738 h 15946069"/>
                    <a:gd name="connsiteX22" fmla="*/ 9742454 w 15409480"/>
                    <a:gd name="connsiteY22" fmla="*/ 14004811 h 15946069"/>
                    <a:gd name="connsiteX23" fmla="*/ 10616683 w 15409480"/>
                    <a:gd name="connsiteY23" fmla="*/ 15358294 h 15946069"/>
                    <a:gd name="connsiteX24" fmla="*/ 11117010 w 15409480"/>
                    <a:gd name="connsiteY24" fmla="*/ 15946069 h 15946069"/>
                    <a:gd name="connsiteX25" fmla="*/ 11780218 w 15409480"/>
                    <a:gd name="connsiteY25" fmla="*/ 13579811 h 15946069"/>
                    <a:gd name="connsiteX26" fmla="*/ 12196146 w 15409480"/>
                    <a:gd name="connsiteY26" fmla="*/ 11388328 h 15946069"/>
                    <a:gd name="connsiteX27" fmla="*/ 14004775 w 15409480"/>
                    <a:gd name="connsiteY27" fmla="*/ 11611395 h 15946069"/>
                    <a:gd name="connsiteX28" fmla="*/ 15409477 w 15409480"/>
                    <a:gd name="connsiteY28" fmla="*/ 11882693 h 15946069"/>
                    <a:gd name="connsiteX29" fmla="*/ 10146682 w 15409480"/>
                    <a:gd name="connsiteY29" fmla="*/ 10061295 h 15946069"/>
                    <a:gd name="connsiteX30" fmla="*/ 11668657 w 15409480"/>
                    <a:gd name="connsiteY30" fmla="*/ 8754316 h 15946069"/>
                    <a:gd name="connsiteX31" fmla="*/ 12149687 w 15409480"/>
                    <a:gd name="connsiteY31" fmla="*/ 8101619 h 15946069"/>
                    <a:gd name="connsiteX32" fmla="*/ 11118705 w 15409480"/>
                    <a:gd name="connsiteY32" fmla="*/ 7156845 h 15946069"/>
                    <a:gd name="connsiteX33" fmla="*/ 10425568 w 15409480"/>
                    <a:gd name="connsiteY33" fmla="*/ 7223642 h 15946069"/>
                    <a:gd name="connsiteX34" fmla="*/ 10709437 w 15409480"/>
                    <a:gd name="connsiteY34" fmla="*/ 6730245 h 15946069"/>
                    <a:gd name="connsiteX35" fmla="*/ 10017677 w 15409480"/>
                    <a:gd name="connsiteY35" fmla="*/ 5883475 h 15946069"/>
                    <a:gd name="connsiteX36" fmla="*/ 9318595 w 15409480"/>
                    <a:gd name="connsiteY36" fmla="*/ 5859197 h 15946069"/>
                    <a:gd name="connsiteX37" fmla="*/ 9215073 w 15409480"/>
                    <a:gd name="connsiteY37" fmla="*/ 5387392 h 15946069"/>
                    <a:gd name="connsiteX38" fmla="*/ 8600211 w 15409480"/>
                    <a:gd name="connsiteY38" fmla="*/ 5564744 h 15946069"/>
                    <a:gd name="connsiteX39" fmla="*/ 8412926 w 15409480"/>
                    <a:gd name="connsiteY39" fmla="*/ 4835463 h 15946069"/>
                    <a:gd name="connsiteX40" fmla="*/ 7744624 w 15409480"/>
                    <a:gd name="connsiteY40" fmla="*/ 4382387 h 15946069"/>
                    <a:gd name="connsiteX41" fmla="*/ 8112983 w 15409480"/>
                    <a:gd name="connsiteY41" fmla="*/ 3770361 h 15946069"/>
                    <a:gd name="connsiteX42" fmla="*/ 7637793 w 15409480"/>
                    <a:gd name="connsiteY42" fmla="*/ 2526072 h 15946069"/>
                    <a:gd name="connsiteX43" fmla="*/ 7264687 w 15409480"/>
                    <a:gd name="connsiteY43" fmla="*/ 2131091 h 15946069"/>
                    <a:gd name="connsiteX44" fmla="*/ 6594245 w 15409480"/>
                    <a:gd name="connsiteY44" fmla="*/ 2055834 h 15946069"/>
                    <a:gd name="connsiteX45" fmla="*/ 6431470 w 15409480"/>
                    <a:gd name="connsiteY45" fmla="*/ 1314295 h 15946069"/>
                    <a:gd name="connsiteX46" fmla="*/ 5642908 w 15409480"/>
                    <a:gd name="connsiteY46" fmla="*/ 1343233 h 15946069"/>
                    <a:gd name="connsiteX47" fmla="*/ 5150959 w 15409480"/>
                    <a:gd name="connsiteY47" fmla="*/ 1610907 h 15946069"/>
                    <a:gd name="connsiteX48" fmla="*/ 5480133 w 15409480"/>
                    <a:gd name="connsiteY48" fmla="*/ 2167963 h 15946069"/>
                    <a:gd name="connsiteX49" fmla="*/ 4742216 w 15409480"/>
                    <a:gd name="connsiteY49" fmla="*/ 2862495 h 15946069"/>
                    <a:gd name="connsiteX50" fmla="*/ 2658667 w 15409480"/>
                    <a:gd name="connsiteY50" fmla="*/ 0 h 15946069"/>
                    <a:gd name="connsiteX51" fmla="*/ 2658682 w 15409480"/>
                    <a:gd name="connsiteY51" fmla="*/ 1018890 h 15946069"/>
                    <a:gd name="connsiteX52" fmla="*/ 1850829 w 15409480"/>
                    <a:gd name="connsiteY52" fmla="*/ 1730283 h 15946069"/>
                    <a:gd name="connsiteX53" fmla="*/ 1404694 w 15409480"/>
                    <a:gd name="connsiteY53" fmla="*/ 2272862 h 15946069"/>
                    <a:gd name="connsiteX54" fmla="*/ 2351216 w 15409480"/>
                    <a:gd name="connsiteY54" fmla="*/ 3388182 h 15946069"/>
                    <a:gd name="connsiteX55" fmla="*/ 2658682 w 15409480"/>
                    <a:gd name="connsiteY55" fmla="*/ 4286458 h 15946069"/>
                    <a:gd name="connsiteX56" fmla="*/ 1935228 w 15409480"/>
                    <a:gd name="connsiteY56" fmla="*/ 5220918 h 15946069"/>
                    <a:gd name="connsiteX57" fmla="*/ 875281 w 15409480"/>
                    <a:gd name="connsiteY57" fmla="*/ 5166646 h 15946069"/>
                    <a:gd name="connsiteX58" fmla="*/ 0 w 15409480"/>
                    <a:gd name="connsiteY58" fmla="*/ 5890112 h 15946069"/>
                    <a:gd name="connsiteX59" fmla="*/ 72345 w 15409480"/>
                    <a:gd name="connsiteY59" fmla="*/ 6921032 h 15946069"/>
                    <a:gd name="connsiteX60" fmla="*/ 477776 w 15409480"/>
                    <a:gd name="connsiteY60" fmla="*/ 7436569 h 15946069"/>
                    <a:gd name="connsiteX0" fmla="*/ 477776 w 15409480"/>
                    <a:gd name="connsiteY0" fmla="*/ 7436569 h 15946069"/>
                    <a:gd name="connsiteX1" fmla="*/ 271294 w 15409480"/>
                    <a:gd name="connsiteY1" fmla="*/ 8060457 h 15946069"/>
                    <a:gd name="connsiteX2" fmla="*/ 379812 w 15409480"/>
                    <a:gd name="connsiteY2" fmla="*/ 8675382 h 15946069"/>
                    <a:gd name="connsiteX3" fmla="*/ 759624 w 15409480"/>
                    <a:gd name="connsiteY3" fmla="*/ 9217969 h 15946069"/>
                    <a:gd name="connsiteX4" fmla="*/ 687278 w 15409480"/>
                    <a:gd name="connsiteY4" fmla="*/ 9670126 h 15946069"/>
                    <a:gd name="connsiteX5" fmla="*/ 144687 w 15409480"/>
                    <a:gd name="connsiteY5" fmla="*/ 9941420 h 15946069"/>
                    <a:gd name="connsiteX6" fmla="*/ 343643 w 15409480"/>
                    <a:gd name="connsiteY6" fmla="*/ 10592536 h 15946069"/>
                    <a:gd name="connsiteX7" fmla="*/ 940487 w 15409480"/>
                    <a:gd name="connsiteY7" fmla="*/ 10954252 h 15946069"/>
                    <a:gd name="connsiteX8" fmla="*/ 596844 w 15409480"/>
                    <a:gd name="connsiteY8" fmla="*/ 11786221 h 15946069"/>
                    <a:gd name="connsiteX9" fmla="*/ 633017 w 15409480"/>
                    <a:gd name="connsiteY9" fmla="*/ 12780969 h 15946069"/>
                    <a:gd name="connsiteX10" fmla="*/ 198944 w 15409480"/>
                    <a:gd name="connsiteY10" fmla="*/ 13341645 h 15946069"/>
                    <a:gd name="connsiteX11" fmla="*/ 723451 w 15409480"/>
                    <a:gd name="connsiteY11" fmla="*/ 13757629 h 15946069"/>
                    <a:gd name="connsiteX12" fmla="*/ 1640036 w 15409480"/>
                    <a:gd name="connsiteY12" fmla="*/ 13197151 h 15946069"/>
                    <a:gd name="connsiteX13" fmla="*/ 1880971 w 15409480"/>
                    <a:gd name="connsiteY13" fmla="*/ 13395906 h 15946069"/>
                    <a:gd name="connsiteX14" fmla="*/ 2930086 w 15409480"/>
                    <a:gd name="connsiteY14" fmla="*/ 12952832 h 15946069"/>
                    <a:gd name="connsiteX15" fmla="*/ 3828256 w 15409480"/>
                    <a:gd name="connsiteY15" fmla="*/ 13245188 h 15946069"/>
                    <a:gd name="connsiteX16" fmla="*/ 4768739 w 15409480"/>
                    <a:gd name="connsiteY16" fmla="*/ 13040205 h 15946069"/>
                    <a:gd name="connsiteX17" fmla="*/ 5190751 w 15409480"/>
                    <a:gd name="connsiteY17" fmla="*/ 13649115 h 15946069"/>
                    <a:gd name="connsiteX18" fmla="*/ 5932290 w 15409480"/>
                    <a:gd name="connsiteY18" fmla="*/ 13444132 h 15946069"/>
                    <a:gd name="connsiteX19" fmla="*/ 6498992 w 15409480"/>
                    <a:gd name="connsiteY19" fmla="*/ 12991975 h 15946069"/>
                    <a:gd name="connsiteX20" fmla="*/ 7373161 w 15409480"/>
                    <a:gd name="connsiteY20" fmla="*/ 13582800 h 15946069"/>
                    <a:gd name="connsiteX21" fmla="*/ 8512588 w 15409480"/>
                    <a:gd name="connsiteY21" fmla="*/ 13570738 h 15946069"/>
                    <a:gd name="connsiteX22" fmla="*/ 9742454 w 15409480"/>
                    <a:gd name="connsiteY22" fmla="*/ 14004811 h 15946069"/>
                    <a:gd name="connsiteX23" fmla="*/ 10616683 w 15409480"/>
                    <a:gd name="connsiteY23" fmla="*/ 15358294 h 15946069"/>
                    <a:gd name="connsiteX24" fmla="*/ 11117010 w 15409480"/>
                    <a:gd name="connsiteY24" fmla="*/ 15946069 h 15946069"/>
                    <a:gd name="connsiteX25" fmla="*/ 11780218 w 15409480"/>
                    <a:gd name="connsiteY25" fmla="*/ 13579811 h 15946069"/>
                    <a:gd name="connsiteX26" fmla="*/ 12196146 w 15409480"/>
                    <a:gd name="connsiteY26" fmla="*/ 11388328 h 15946069"/>
                    <a:gd name="connsiteX27" fmla="*/ 14004775 w 15409480"/>
                    <a:gd name="connsiteY27" fmla="*/ 11611395 h 15946069"/>
                    <a:gd name="connsiteX28" fmla="*/ 15409477 w 15409480"/>
                    <a:gd name="connsiteY28" fmla="*/ 11882693 h 15946069"/>
                    <a:gd name="connsiteX29" fmla="*/ 11533930 w 15409480"/>
                    <a:gd name="connsiteY29" fmla="*/ 9393151 h 15946069"/>
                    <a:gd name="connsiteX30" fmla="*/ 11668657 w 15409480"/>
                    <a:gd name="connsiteY30" fmla="*/ 8754316 h 15946069"/>
                    <a:gd name="connsiteX31" fmla="*/ 12149687 w 15409480"/>
                    <a:gd name="connsiteY31" fmla="*/ 8101619 h 15946069"/>
                    <a:gd name="connsiteX32" fmla="*/ 11118705 w 15409480"/>
                    <a:gd name="connsiteY32" fmla="*/ 7156845 h 15946069"/>
                    <a:gd name="connsiteX33" fmla="*/ 10425568 w 15409480"/>
                    <a:gd name="connsiteY33" fmla="*/ 7223642 h 15946069"/>
                    <a:gd name="connsiteX34" fmla="*/ 10709437 w 15409480"/>
                    <a:gd name="connsiteY34" fmla="*/ 6730245 h 15946069"/>
                    <a:gd name="connsiteX35" fmla="*/ 10017677 w 15409480"/>
                    <a:gd name="connsiteY35" fmla="*/ 5883475 h 15946069"/>
                    <a:gd name="connsiteX36" fmla="*/ 9318595 w 15409480"/>
                    <a:gd name="connsiteY36" fmla="*/ 5859197 h 15946069"/>
                    <a:gd name="connsiteX37" fmla="*/ 9215073 w 15409480"/>
                    <a:gd name="connsiteY37" fmla="*/ 5387392 h 15946069"/>
                    <a:gd name="connsiteX38" fmla="*/ 8600211 w 15409480"/>
                    <a:gd name="connsiteY38" fmla="*/ 5564744 h 15946069"/>
                    <a:gd name="connsiteX39" fmla="*/ 8412926 w 15409480"/>
                    <a:gd name="connsiteY39" fmla="*/ 4835463 h 15946069"/>
                    <a:gd name="connsiteX40" fmla="*/ 7744624 w 15409480"/>
                    <a:gd name="connsiteY40" fmla="*/ 4382387 h 15946069"/>
                    <a:gd name="connsiteX41" fmla="*/ 8112983 w 15409480"/>
                    <a:gd name="connsiteY41" fmla="*/ 3770361 h 15946069"/>
                    <a:gd name="connsiteX42" fmla="*/ 7637793 w 15409480"/>
                    <a:gd name="connsiteY42" fmla="*/ 2526072 h 15946069"/>
                    <a:gd name="connsiteX43" fmla="*/ 7264687 w 15409480"/>
                    <a:gd name="connsiteY43" fmla="*/ 2131091 h 15946069"/>
                    <a:gd name="connsiteX44" fmla="*/ 6594245 w 15409480"/>
                    <a:gd name="connsiteY44" fmla="*/ 2055834 h 15946069"/>
                    <a:gd name="connsiteX45" fmla="*/ 6431470 w 15409480"/>
                    <a:gd name="connsiteY45" fmla="*/ 1314295 h 15946069"/>
                    <a:gd name="connsiteX46" fmla="*/ 5642908 w 15409480"/>
                    <a:gd name="connsiteY46" fmla="*/ 1343233 h 15946069"/>
                    <a:gd name="connsiteX47" fmla="*/ 5150959 w 15409480"/>
                    <a:gd name="connsiteY47" fmla="*/ 1610907 h 15946069"/>
                    <a:gd name="connsiteX48" fmla="*/ 5480133 w 15409480"/>
                    <a:gd name="connsiteY48" fmla="*/ 2167963 h 15946069"/>
                    <a:gd name="connsiteX49" fmla="*/ 4742216 w 15409480"/>
                    <a:gd name="connsiteY49" fmla="*/ 2862495 h 15946069"/>
                    <a:gd name="connsiteX50" fmla="*/ 2658667 w 15409480"/>
                    <a:gd name="connsiteY50" fmla="*/ 0 h 15946069"/>
                    <a:gd name="connsiteX51" fmla="*/ 2658682 w 15409480"/>
                    <a:gd name="connsiteY51" fmla="*/ 1018890 h 15946069"/>
                    <a:gd name="connsiteX52" fmla="*/ 1850829 w 15409480"/>
                    <a:gd name="connsiteY52" fmla="*/ 1730283 h 15946069"/>
                    <a:gd name="connsiteX53" fmla="*/ 1404694 w 15409480"/>
                    <a:gd name="connsiteY53" fmla="*/ 2272862 h 15946069"/>
                    <a:gd name="connsiteX54" fmla="*/ 2351216 w 15409480"/>
                    <a:gd name="connsiteY54" fmla="*/ 3388182 h 15946069"/>
                    <a:gd name="connsiteX55" fmla="*/ 2658682 w 15409480"/>
                    <a:gd name="connsiteY55" fmla="*/ 4286458 h 15946069"/>
                    <a:gd name="connsiteX56" fmla="*/ 1935228 w 15409480"/>
                    <a:gd name="connsiteY56" fmla="*/ 5220918 h 15946069"/>
                    <a:gd name="connsiteX57" fmla="*/ 875281 w 15409480"/>
                    <a:gd name="connsiteY57" fmla="*/ 5166646 h 15946069"/>
                    <a:gd name="connsiteX58" fmla="*/ 0 w 15409480"/>
                    <a:gd name="connsiteY58" fmla="*/ 5890112 h 15946069"/>
                    <a:gd name="connsiteX59" fmla="*/ 72345 w 15409480"/>
                    <a:gd name="connsiteY59" fmla="*/ 6921032 h 15946069"/>
                    <a:gd name="connsiteX60" fmla="*/ 477776 w 15409480"/>
                    <a:gd name="connsiteY60" fmla="*/ 7436569 h 15946069"/>
                    <a:gd name="connsiteX0" fmla="*/ 477776 w 14004774"/>
                    <a:gd name="connsiteY0" fmla="*/ 7436569 h 15946069"/>
                    <a:gd name="connsiteX1" fmla="*/ 271294 w 14004774"/>
                    <a:gd name="connsiteY1" fmla="*/ 8060457 h 15946069"/>
                    <a:gd name="connsiteX2" fmla="*/ 379812 w 14004774"/>
                    <a:gd name="connsiteY2" fmla="*/ 8675382 h 15946069"/>
                    <a:gd name="connsiteX3" fmla="*/ 759624 w 14004774"/>
                    <a:gd name="connsiteY3" fmla="*/ 9217969 h 15946069"/>
                    <a:gd name="connsiteX4" fmla="*/ 687278 w 14004774"/>
                    <a:gd name="connsiteY4" fmla="*/ 9670126 h 15946069"/>
                    <a:gd name="connsiteX5" fmla="*/ 144687 w 14004774"/>
                    <a:gd name="connsiteY5" fmla="*/ 9941420 h 15946069"/>
                    <a:gd name="connsiteX6" fmla="*/ 343643 w 14004774"/>
                    <a:gd name="connsiteY6" fmla="*/ 10592536 h 15946069"/>
                    <a:gd name="connsiteX7" fmla="*/ 940487 w 14004774"/>
                    <a:gd name="connsiteY7" fmla="*/ 10954252 h 15946069"/>
                    <a:gd name="connsiteX8" fmla="*/ 596844 w 14004774"/>
                    <a:gd name="connsiteY8" fmla="*/ 11786221 h 15946069"/>
                    <a:gd name="connsiteX9" fmla="*/ 633017 w 14004774"/>
                    <a:gd name="connsiteY9" fmla="*/ 12780969 h 15946069"/>
                    <a:gd name="connsiteX10" fmla="*/ 198944 w 14004774"/>
                    <a:gd name="connsiteY10" fmla="*/ 13341645 h 15946069"/>
                    <a:gd name="connsiteX11" fmla="*/ 723451 w 14004774"/>
                    <a:gd name="connsiteY11" fmla="*/ 13757629 h 15946069"/>
                    <a:gd name="connsiteX12" fmla="*/ 1640036 w 14004774"/>
                    <a:gd name="connsiteY12" fmla="*/ 13197151 h 15946069"/>
                    <a:gd name="connsiteX13" fmla="*/ 1880971 w 14004774"/>
                    <a:gd name="connsiteY13" fmla="*/ 13395906 h 15946069"/>
                    <a:gd name="connsiteX14" fmla="*/ 2930086 w 14004774"/>
                    <a:gd name="connsiteY14" fmla="*/ 12952832 h 15946069"/>
                    <a:gd name="connsiteX15" fmla="*/ 3828256 w 14004774"/>
                    <a:gd name="connsiteY15" fmla="*/ 13245188 h 15946069"/>
                    <a:gd name="connsiteX16" fmla="*/ 4768739 w 14004774"/>
                    <a:gd name="connsiteY16" fmla="*/ 13040205 h 15946069"/>
                    <a:gd name="connsiteX17" fmla="*/ 5190751 w 14004774"/>
                    <a:gd name="connsiteY17" fmla="*/ 13649115 h 15946069"/>
                    <a:gd name="connsiteX18" fmla="*/ 5932290 w 14004774"/>
                    <a:gd name="connsiteY18" fmla="*/ 13444132 h 15946069"/>
                    <a:gd name="connsiteX19" fmla="*/ 6498992 w 14004774"/>
                    <a:gd name="connsiteY19" fmla="*/ 12991975 h 15946069"/>
                    <a:gd name="connsiteX20" fmla="*/ 7373161 w 14004774"/>
                    <a:gd name="connsiteY20" fmla="*/ 13582800 h 15946069"/>
                    <a:gd name="connsiteX21" fmla="*/ 8512588 w 14004774"/>
                    <a:gd name="connsiteY21" fmla="*/ 13570738 h 15946069"/>
                    <a:gd name="connsiteX22" fmla="*/ 9742454 w 14004774"/>
                    <a:gd name="connsiteY22" fmla="*/ 14004811 h 15946069"/>
                    <a:gd name="connsiteX23" fmla="*/ 10616683 w 14004774"/>
                    <a:gd name="connsiteY23" fmla="*/ 15358294 h 15946069"/>
                    <a:gd name="connsiteX24" fmla="*/ 11117010 w 14004774"/>
                    <a:gd name="connsiteY24" fmla="*/ 15946069 h 15946069"/>
                    <a:gd name="connsiteX25" fmla="*/ 11780218 w 14004774"/>
                    <a:gd name="connsiteY25" fmla="*/ 13579811 h 15946069"/>
                    <a:gd name="connsiteX26" fmla="*/ 12196146 w 14004774"/>
                    <a:gd name="connsiteY26" fmla="*/ 11388328 h 15946069"/>
                    <a:gd name="connsiteX27" fmla="*/ 14004775 w 14004774"/>
                    <a:gd name="connsiteY27" fmla="*/ 11611395 h 15946069"/>
                    <a:gd name="connsiteX28" fmla="*/ 10195350 w 14004774"/>
                    <a:gd name="connsiteY28" fmla="*/ 10617991 h 15946069"/>
                    <a:gd name="connsiteX29" fmla="*/ 11533930 w 14004774"/>
                    <a:gd name="connsiteY29" fmla="*/ 9393151 h 15946069"/>
                    <a:gd name="connsiteX30" fmla="*/ 11668657 w 14004774"/>
                    <a:gd name="connsiteY30" fmla="*/ 8754316 h 15946069"/>
                    <a:gd name="connsiteX31" fmla="*/ 12149687 w 14004774"/>
                    <a:gd name="connsiteY31" fmla="*/ 8101619 h 15946069"/>
                    <a:gd name="connsiteX32" fmla="*/ 11118705 w 14004774"/>
                    <a:gd name="connsiteY32" fmla="*/ 7156845 h 15946069"/>
                    <a:gd name="connsiteX33" fmla="*/ 10425568 w 14004774"/>
                    <a:gd name="connsiteY33" fmla="*/ 7223642 h 15946069"/>
                    <a:gd name="connsiteX34" fmla="*/ 10709437 w 14004774"/>
                    <a:gd name="connsiteY34" fmla="*/ 6730245 h 15946069"/>
                    <a:gd name="connsiteX35" fmla="*/ 10017677 w 14004774"/>
                    <a:gd name="connsiteY35" fmla="*/ 5883475 h 15946069"/>
                    <a:gd name="connsiteX36" fmla="*/ 9318595 w 14004774"/>
                    <a:gd name="connsiteY36" fmla="*/ 5859197 h 15946069"/>
                    <a:gd name="connsiteX37" fmla="*/ 9215073 w 14004774"/>
                    <a:gd name="connsiteY37" fmla="*/ 5387392 h 15946069"/>
                    <a:gd name="connsiteX38" fmla="*/ 8600211 w 14004774"/>
                    <a:gd name="connsiteY38" fmla="*/ 5564744 h 15946069"/>
                    <a:gd name="connsiteX39" fmla="*/ 8412926 w 14004774"/>
                    <a:gd name="connsiteY39" fmla="*/ 4835463 h 15946069"/>
                    <a:gd name="connsiteX40" fmla="*/ 7744624 w 14004774"/>
                    <a:gd name="connsiteY40" fmla="*/ 4382387 h 15946069"/>
                    <a:gd name="connsiteX41" fmla="*/ 8112983 w 14004774"/>
                    <a:gd name="connsiteY41" fmla="*/ 3770361 h 15946069"/>
                    <a:gd name="connsiteX42" fmla="*/ 7637793 w 14004774"/>
                    <a:gd name="connsiteY42" fmla="*/ 2526072 h 15946069"/>
                    <a:gd name="connsiteX43" fmla="*/ 7264687 w 14004774"/>
                    <a:gd name="connsiteY43" fmla="*/ 2131091 h 15946069"/>
                    <a:gd name="connsiteX44" fmla="*/ 6594245 w 14004774"/>
                    <a:gd name="connsiteY44" fmla="*/ 2055834 h 15946069"/>
                    <a:gd name="connsiteX45" fmla="*/ 6431470 w 14004774"/>
                    <a:gd name="connsiteY45" fmla="*/ 1314295 h 15946069"/>
                    <a:gd name="connsiteX46" fmla="*/ 5642908 w 14004774"/>
                    <a:gd name="connsiteY46" fmla="*/ 1343233 h 15946069"/>
                    <a:gd name="connsiteX47" fmla="*/ 5150959 w 14004774"/>
                    <a:gd name="connsiteY47" fmla="*/ 1610907 h 15946069"/>
                    <a:gd name="connsiteX48" fmla="*/ 5480133 w 14004774"/>
                    <a:gd name="connsiteY48" fmla="*/ 2167963 h 15946069"/>
                    <a:gd name="connsiteX49" fmla="*/ 4742216 w 14004774"/>
                    <a:gd name="connsiteY49" fmla="*/ 2862495 h 15946069"/>
                    <a:gd name="connsiteX50" fmla="*/ 2658667 w 14004774"/>
                    <a:gd name="connsiteY50" fmla="*/ 0 h 15946069"/>
                    <a:gd name="connsiteX51" fmla="*/ 2658682 w 14004774"/>
                    <a:gd name="connsiteY51" fmla="*/ 1018890 h 15946069"/>
                    <a:gd name="connsiteX52" fmla="*/ 1850829 w 14004774"/>
                    <a:gd name="connsiteY52" fmla="*/ 1730283 h 15946069"/>
                    <a:gd name="connsiteX53" fmla="*/ 1404694 w 14004774"/>
                    <a:gd name="connsiteY53" fmla="*/ 2272862 h 15946069"/>
                    <a:gd name="connsiteX54" fmla="*/ 2351216 w 14004774"/>
                    <a:gd name="connsiteY54" fmla="*/ 3388182 h 15946069"/>
                    <a:gd name="connsiteX55" fmla="*/ 2658682 w 14004774"/>
                    <a:gd name="connsiteY55" fmla="*/ 4286458 h 15946069"/>
                    <a:gd name="connsiteX56" fmla="*/ 1935228 w 14004774"/>
                    <a:gd name="connsiteY56" fmla="*/ 5220918 h 15946069"/>
                    <a:gd name="connsiteX57" fmla="*/ 875281 w 14004774"/>
                    <a:gd name="connsiteY57" fmla="*/ 5166646 h 15946069"/>
                    <a:gd name="connsiteX58" fmla="*/ 0 w 14004774"/>
                    <a:gd name="connsiteY58" fmla="*/ 5890112 h 15946069"/>
                    <a:gd name="connsiteX59" fmla="*/ 72345 w 14004774"/>
                    <a:gd name="connsiteY59" fmla="*/ 6921032 h 15946069"/>
                    <a:gd name="connsiteX60" fmla="*/ 477776 w 14004774"/>
                    <a:gd name="connsiteY60" fmla="*/ 7436569 h 15946069"/>
                    <a:gd name="connsiteX0" fmla="*/ 477776 w 14004774"/>
                    <a:gd name="connsiteY0" fmla="*/ 7436569 h 15946069"/>
                    <a:gd name="connsiteX1" fmla="*/ 271294 w 14004774"/>
                    <a:gd name="connsiteY1" fmla="*/ 8060457 h 15946069"/>
                    <a:gd name="connsiteX2" fmla="*/ 379812 w 14004774"/>
                    <a:gd name="connsiteY2" fmla="*/ 8675382 h 15946069"/>
                    <a:gd name="connsiteX3" fmla="*/ 759624 w 14004774"/>
                    <a:gd name="connsiteY3" fmla="*/ 9217969 h 15946069"/>
                    <a:gd name="connsiteX4" fmla="*/ 687278 w 14004774"/>
                    <a:gd name="connsiteY4" fmla="*/ 9670126 h 15946069"/>
                    <a:gd name="connsiteX5" fmla="*/ 144687 w 14004774"/>
                    <a:gd name="connsiteY5" fmla="*/ 9941420 h 15946069"/>
                    <a:gd name="connsiteX6" fmla="*/ 343643 w 14004774"/>
                    <a:gd name="connsiteY6" fmla="*/ 10592536 h 15946069"/>
                    <a:gd name="connsiteX7" fmla="*/ 940487 w 14004774"/>
                    <a:gd name="connsiteY7" fmla="*/ 10954252 h 15946069"/>
                    <a:gd name="connsiteX8" fmla="*/ 596844 w 14004774"/>
                    <a:gd name="connsiteY8" fmla="*/ 11786221 h 15946069"/>
                    <a:gd name="connsiteX9" fmla="*/ 633017 w 14004774"/>
                    <a:gd name="connsiteY9" fmla="*/ 12780969 h 15946069"/>
                    <a:gd name="connsiteX10" fmla="*/ 198944 w 14004774"/>
                    <a:gd name="connsiteY10" fmla="*/ 13341645 h 15946069"/>
                    <a:gd name="connsiteX11" fmla="*/ 723451 w 14004774"/>
                    <a:gd name="connsiteY11" fmla="*/ 13757629 h 15946069"/>
                    <a:gd name="connsiteX12" fmla="*/ 1640036 w 14004774"/>
                    <a:gd name="connsiteY12" fmla="*/ 13197151 h 15946069"/>
                    <a:gd name="connsiteX13" fmla="*/ 1880971 w 14004774"/>
                    <a:gd name="connsiteY13" fmla="*/ 13395906 h 15946069"/>
                    <a:gd name="connsiteX14" fmla="*/ 2930086 w 14004774"/>
                    <a:gd name="connsiteY14" fmla="*/ 12952832 h 15946069"/>
                    <a:gd name="connsiteX15" fmla="*/ 3828256 w 14004774"/>
                    <a:gd name="connsiteY15" fmla="*/ 13245188 h 15946069"/>
                    <a:gd name="connsiteX16" fmla="*/ 4768739 w 14004774"/>
                    <a:gd name="connsiteY16" fmla="*/ 13040205 h 15946069"/>
                    <a:gd name="connsiteX17" fmla="*/ 5190751 w 14004774"/>
                    <a:gd name="connsiteY17" fmla="*/ 13649115 h 15946069"/>
                    <a:gd name="connsiteX18" fmla="*/ 5932290 w 14004774"/>
                    <a:gd name="connsiteY18" fmla="*/ 13444132 h 15946069"/>
                    <a:gd name="connsiteX19" fmla="*/ 6498992 w 14004774"/>
                    <a:gd name="connsiteY19" fmla="*/ 12991975 h 15946069"/>
                    <a:gd name="connsiteX20" fmla="*/ 7373161 w 14004774"/>
                    <a:gd name="connsiteY20" fmla="*/ 13582800 h 15946069"/>
                    <a:gd name="connsiteX21" fmla="*/ 8512588 w 14004774"/>
                    <a:gd name="connsiteY21" fmla="*/ 13570738 h 15946069"/>
                    <a:gd name="connsiteX22" fmla="*/ 9742454 w 14004774"/>
                    <a:gd name="connsiteY22" fmla="*/ 14004811 h 15946069"/>
                    <a:gd name="connsiteX23" fmla="*/ 10616683 w 14004774"/>
                    <a:gd name="connsiteY23" fmla="*/ 15358294 h 15946069"/>
                    <a:gd name="connsiteX24" fmla="*/ 11117010 w 14004774"/>
                    <a:gd name="connsiteY24" fmla="*/ 15946069 h 15946069"/>
                    <a:gd name="connsiteX25" fmla="*/ 11780218 w 14004774"/>
                    <a:gd name="connsiteY25" fmla="*/ 13579811 h 15946069"/>
                    <a:gd name="connsiteX26" fmla="*/ 12196146 w 14004774"/>
                    <a:gd name="connsiteY26" fmla="*/ 11388328 h 15946069"/>
                    <a:gd name="connsiteX27" fmla="*/ 14004775 w 14004774"/>
                    <a:gd name="connsiteY27" fmla="*/ 11611395 h 15946069"/>
                    <a:gd name="connsiteX28" fmla="*/ 11893530 w 14004774"/>
                    <a:gd name="connsiteY28" fmla="*/ 10283919 h 15946069"/>
                    <a:gd name="connsiteX29" fmla="*/ 11533930 w 14004774"/>
                    <a:gd name="connsiteY29" fmla="*/ 9393151 h 15946069"/>
                    <a:gd name="connsiteX30" fmla="*/ 11668657 w 14004774"/>
                    <a:gd name="connsiteY30" fmla="*/ 8754316 h 15946069"/>
                    <a:gd name="connsiteX31" fmla="*/ 12149687 w 14004774"/>
                    <a:gd name="connsiteY31" fmla="*/ 8101619 h 15946069"/>
                    <a:gd name="connsiteX32" fmla="*/ 11118705 w 14004774"/>
                    <a:gd name="connsiteY32" fmla="*/ 7156845 h 15946069"/>
                    <a:gd name="connsiteX33" fmla="*/ 10425568 w 14004774"/>
                    <a:gd name="connsiteY33" fmla="*/ 7223642 h 15946069"/>
                    <a:gd name="connsiteX34" fmla="*/ 10709437 w 14004774"/>
                    <a:gd name="connsiteY34" fmla="*/ 6730245 h 15946069"/>
                    <a:gd name="connsiteX35" fmla="*/ 10017677 w 14004774"/>
                    <a:gd name="connsiteY35" fmla="*/ 5883475 h 15946069"/>
                    <a:gd name="connsiteX36" fmla="*/ 9318595 w 14004774"/>
                    <a:gd name="connsiteY36" fmla="*/ 5859197 h 15946069"/>
                    <a:gd name="connsiteX37" fmla="*/ 9215073 w 14004774"/>
                    <a:gd name="connsiteY37" fmla="*/ 5387392 h 15946069"/>
                    <a:gd name="connsiteX38" fmla="*/ 8600211 w 14004774"/>
                    <a:gd name="connsiteY38" fmla="*/ 5564744 h 15946069"/>
                    <a:gd name="connsiteX39" fmla="*/ 8412926 w 14004774"/>
                    <a:gd name="connsiteY39" fmla="*/ 4835463 h 15946069"/>
                    <a:gd name="connsiteX40" fmla="*/ 7744624 w 14004774"/>
                    <a:gd name="connsiteY40" fmla="*/ 4382387 h 15946069"/>
                    <a:gd name="connsiteX41" fmla="*/ 8112983 w 14004774"/>
                    <a:gd name="connsiteY41" fmla="*/ 3770361 h 15946069"/>
                    <a:gd name="connsiteX42" fmla="*/ 7637793 w 14004774"/>
                    <a:gd name="connsiteY42" fmla="*/ 2526072 h 15946069"/>
                    <a:gd name="connsiteX43" fmla="*/ 7264687 w 14004774"/>
                    <a:gd name="connsiteY43" fmla="*/ 2131091 h 15946069"/>
                    <a:gd name="connsiteX44" fmla="*/ 6594245 w 14004774"/>
                    <a:gd name="connsiteY44" fmla="*/ 2055834 h 15946069"/>
                    <a:gd name="connsiteX45" fmla="*/ 6431470 w 14004774"/>
                    <a:gd name="connsiteY45" fmla="*/ 1314295 h 15946069"/>
                    <a:gd name="connsiteX46" fmla="*/ 5642908 w 14004774"/>
                    <a:gd name="connsiteY46" fmla="*/ 1343233 h 15946069"/>
                    <a:gd name="connsiteX47" fmla="*/ 5150959 w 14004774"/>
                    <a:gd name="connsiteY47" fmla="*/ 1610907 h 15946069"/>
                    <a:gd name="connsiteX48" fmla="*/ 5480133 w 14004774"/>
                    <a:gd name="connsiteY48" fmla="*/ 2167963 h 15946069"/>
                    <a:gd name="connsiteX49" fmla="*/ 4742216 w 14004774"/>
                    <a:gd name="connsiteY49" fmla="*/ 2862495 h 15946069"/>
                    <a:gd name="connsiteX50" fmla="*/ 2658667 w 14004774"/>
                    <a:gd name="connsiteY50" fmla="*/ 0 h 15946069"/>
                    <a:gd name="connsiteX51" fmla="*/ 2658682 w 14004774"/>
                    <a:gd name="connsiteY51" fmla="*/ 1018890 h 15946069"/>
                    <a:gd name="connsiteX52" fmla="*/ 1850829 w 14004774"/>
                    <a:gd name="connsiteY52" fmla="*/ 1730283 h 15946069"/>
                    <a:gd name="connsiteX53" fmla="*/ 1404694 w 14004774"/>
                    <a:gd name="connsiteY53" fmla="*/ 2272862 h 15946069"/>
                    <a:gd name="connsiteX54" fmla="*/ 2351216 w 14004774"/>
                    <a:gd name="connsiteY54" fmla="*/ 3388182 h 15946069"/>
                    <a:gd name="connsiteX55" fmla="*/ 2658682 w 14004774"/>
                    <a:gd name="connsiteY55" fmla="*/ 4286458 h 15946069"/>
                    <a:gd name="connsiteX56" fmla="*/ 1935228 w 14004774"/>
                    <a:gd name="connsiteY56" fmla="*/ 5220918 h 15946069"/>
                    <a:gd name="connsiteX57" fmla="*/ 875281 w 14004774"/>
                    <a:gd name="connsiteY57" fmla="*/ 5166646 h 15946069"/>
                    <a:gd name="connsiteX58" fmla="*/ 0 w 14004774"/>
                    <a:gd name="connsiteY58" fmla="*/ 5890112 h 15946069"/>
                    <a:gd name="connsiteX59" fmla="*/ 72345 w 14004774"/>
                    <a:gd name="connsiteY59" fmla="*/ 6921032 h 15946069"/>
                    <a:gd name="connsiteX60" fmla="*/ 477776 w 14004774"/>
                    <a:gd name="connsiteY60" fmla="*/ 7436569 h 15946069"/>
                    <a:gd name="connsiteX0" fmla="*/ 477776 w 12196146"/>
                    <a:gd name="connsiteY0" fmla="*/ 7436569 h 15946069"/>
                    <a:gd name="connsiteX1" fmla="*/ 271294 w 12196146"/>
                    <a:gd name="connsiteY1" fmla="*/ 8060457 h 15946069"/>
                    <a:gd name="connsiteX2" fmla="*/ 379812 w 12196146"/>
                    <a:gd name="connsiteY2" fmla="*/ 8675382 h 15946069"/>
                    <a:gd name="connsiteX3" fmla="*/ 759624 w 12196146"/>
                    <a:gd name="connsiteY3" fmla="*/ 9217969 h 15946069"/>
                    <a:gd name="connsiteX4" fmla="*/ 687278 w 12196146"/>
                    <a:gd name="connsiteY4" fmla="*/ 9670126 h 15946069"/>
                    <a:gd name="connsiteX5" fmla="*/ 144687 w 12196146"/>
                    <a:gd name="connsiteY5" fmla="*/ 9941420 h 15946069"/>
                    <a:gd name="connsiteX6" fmla="*/ 343643 w 12196146"/>
                    <a:gd name="connsiteY6" fmla="*/ 10592536 h 15946069"/>
                    <a:gd name="connsiteX7" fmla="*/ 940487 w 12196146"/>
                    <a:gd name="connsiteY7" fmla="*/ 10954252 h 15946069"/>
                    <a:gd name="connsiteX8" fmla="*/ 596844 w 12196146"/>
                    <a:gd name="connsiteY8" fmla="*/ 11786221 h 15946069"/>
                    <a:gd name="connsiteX9" fmla="*/ 633017 w 12196146"/>
                    <a:gd name="connsiteY9" fmla="*/ 12780969 h 15946069"/>
                    <a:gd name="connsiteX10" fmla="*/ 198944 w 12196146"/>
                    <a:gd name="connsiteY10" fmla="*/ 13341645 h 15946069"/>
                    <a:gd name="connsiteX11" fmla="*/ 723451 w 12196146"/>
                    <a:gd name="connsiteY11" fmla="*/ 13757629 h 15946069"/>
                    <a:gd name="connsiteX12" fmla="*/ 1640036 w 12196146"/>
                    <a:gd name="connsiteY12" fmla="*/ 13197151 h 15946069"/>
                    <a:gd name="connsiteX13" fmla="*/ 1880971 w 12196146"/>
                    <a:gd name="connsiteY13" fmla="*/ 13395906 h 15946069"/>
                    <a:gd name="connsiteX14" fmla="*/ 2930086 w 12196146"/>
                    <a:gd name="connsiteY14" fmla="*/ 12952832 h 15946069"/>
                    <a:gd name="connsiteX15" fmla="*/ 3828256 w 12196146"/>
                    <a:gd name="connsiteY15" fmla="*/ 13245188 h 15946069"/>
                    <a:gd name="connsiteX16" fmla="*/ 4768739 w 12196146"/>
                    <a:gd name="connsiteY16" fmla="*/ 13040205 h 15946069"/>
                    <a:gd name="connsiteX17" fmla="*/ 5190751 w 12196146"/>
                    <a:gd name="connsiteY17" fmla="*/ 13649115 h 15946069"/>
                    <a:gd name="connsiteX18" fmla="*/ 5932290 w 12196146"/>
                    <a:gd name="connsiteY18" fmla="*/ 13444132 h 15946069"/>
                    <a:gd name="connsiteX19" fmla="*/ 6498992 w 12196146"/>
                    <a:gd name="connsiteY19" fmla="*/ 12991975 h 15946069"/>
                    <a:gd name="connsiteX20" fmla="*/ 7373161 w 12196146"/>
                    <a:gd name="connsiteY20" fmla="*/ 13582800 h 15946069"/>
                    <a:gd name="connsiteX21" fmla="*/ 8512588 w 12196146"/>
                    <a:gd name="connsiteY21" fmla="*/ 13570738 h 15946069"/>
                    <a:gd name="connsiteX22" fmla="*/ 9742454 w 12196146"/>
                    <a:gd name="connsiteY22" fmla="*/ 14004811 h 15946069"/>
                    <a:gd name="connsiteX23" fmla="*/ 10616683 w 12196146"/>
                    <a:gd name="connsiteY23" fmla="*/ 15358294 h 15946069"/>
                    <a:gd name="connsiteX24" fmla="*/ 11117010 w 12196146"/>
                    <a:gd name="connsiteY24" fmla="*/ 15946069 h 15946069"/>
                    <a:gd name="connsiteX25" fmla="*/ 11780218 w 12196146"/>
                    <a:gd name="connsiteY25" fmla="*/ 13579811 h 15946069"/>
                    <a:gd name="connsiteX26" fmla="*/ 12196146 w 12196146"/>
                    <a:gd name="connsiteY26" fmla="*/ 11388328 h 15946069"/>
                    <a:gd name="connsiteX27" fmla="*/ 9651694 w 12196146"/>
                    <a:gd name="connsiteY27" fmla="*/ 10609178 h 15946069"/>
                    <a:gd name="connsiteX28" fmla="*/ 11893530 w 12196146"/>
                    <a:gd name="connsiteY28" fmla="*/ 10283919 h 15946069"/>
                    <a:gd name="connsiteX29" fmla="*/ 11533930 w 12196146"/>
                    <a:gd name="connsiteY29" fmla="*/ 9393151 h 15946069"/>
                    <a:gd name="connsiteX30" fmla="*/ 11668657 w 12196146"/>
                    <a:gd name="connsiteY30" fmla="*/ 8754316 h 15946069"/>
                    <a:gd name="connsiteX31" fmla="*/ 12149687 w 12196146"/>
                    <a:gd name="connsiteY31" fmla="*/ 8101619 h 15946069"/>
                    <a:gd name="connsiteX32" fmla="*/ 11118705 w 12196146"/>
                    <a:gd name="connsiteY32" fmla="*/ 7156845 h 15946069"/>
                    <a:gd name="connsiteX33" fmla="*/ 10425568 w 12196146"/>
                    <a:gd name="connsiteY33" fmla="*/ 7223642 h 15946069"/>
                    <a:gd name="connsiteX34" fmla="*/ 10709437 w 12196146"/>
                    <a:gd name="connsiteY34" fmla="*/ 6730245 h 15946069"/>
                    <a:gd name="connsiteX35" fmla="*/ 10017677 w 12196146"/>
                    <a:gd name="connsiteY35" fmla="*/ 5883475 h 15946069"/>
                    <a:gd name="connsiteX36" fmla="*/ 9318595 w 12196146"/>
                    <a:gd name="connsiteY36" fmla="*/ 5859197 h 15946069"/>
                    <a:gd name="connsiteX37" fmla="*/ 9215073 w 12196146"/>
                    <a:gd name="connsiteY37" fmla="*/ 5387392 h 15946069"/>
                    <a:gd name="connsiteX38" fmla="*/ 8600211 w 12196146"/>
                    <a:gd name="connsiteY38" fmla="*/ 5564744 h 15946069"/>
                    <a:gd name="connsiteX39" fmla="*/ 8412926 w 12196146"/>
                    <a:gd name="connsiteY39" fmla="*/ 4835463 h 15946069"/>
                    <a:gd name="connsiteX40" fmla="*/ 7744624 w 12196146"/>
                    <a:gd name="connsiteY40" fmla="*/ 4382387 h 15946069"/>
                    <a:gd name="connsiteX41" fmla="*/ 8112983 w 12196146"/>
                    <a:gd name="connsiteY41" fmla="*/ 3770361 h 15946069"/>
                    <a:gd name="connsiteX42" fmla="*/ 7637793 w 12196146"/>
                    <a:gd name="connsiteY42" fmla="*/ 2526072 h 15946069"/>
                    <a:gd name="connsiteX43" fmla="*/ 7264687 w 12196146"/>
                    <a:gd name="connsiteY43" fmla="*/ 2131091 h 15946069"/>
                    <a:gd name="connsiteX44" fmla="*/ 6594245 w 12196146"/>
                    <a:gd name="connsiteY44" fmla="*/ 2055834 h 15946069"/>
                    <a:gd name="connsiteX45" fmla="*/ 6431470 w 12196146"/>
                    <a:gd name="connsiteY45" fmla="*/ 1314295 h 15946069"/>
                    <a:gd name="connsiteX46" fmla="*/ 5642908 w 12196146"/>
                    <a:gd name="connsiteY46" fmla="*/ 1343233 h 15946069"/>
                    <a:gd name="connsiteX47" fmla="*/ 5150959 w 12196146"/>
                    <a:gd name="connsiteY47" fmla="*/ 1610907 h 15946069"/>
                    <a:gd name="connsiteX48" fmla="*/ 5480133 w 12196146"/>
                    <a:gd name="connsiteY48" fmla="*/ 2167963 h 15946069"/>
                    <a:gd name="connsiteX49" fmla="*/ 4742216 w 12196146"/>
                    <a:gd name="connsiteY49" fmla="*/ 2862495 h 15946069"/>
                    <a:gd name="connsiteX50" fmla="*/ 2658667 w 12196146"/>
                    <a:gd name="connsiteY50" fmla="*/ 0 h 15946069"/>
                    <a:gd name="connsiteX51" fmla="*/ 2658682 w 12196146"/>
                    <a:gd name="connsiteY51" fmla="*/ 1018890 h 15946069"/>
                    <a:gd name="connsiteX52" fmla="*/ 1850829 w 12196146"/>
                    <a:gd name="connsiteY52" fmla="*/ 1730283 h 15946069"/>
                    <a:gd name="connsiteX53" fmla="*/ 1404694 w 12196146"/>
                    <a:gd name="connsiteY53" fmla="*/ 2272862 h 15946069"/>
                    <a:gd name="connsiteX54" fmla="*/ 2351216 w 12196146"/>
                    <a:gd name="connsiteY54" fmla="*/ 3388182 h 15946069"/>
                    <a:gd name="connsiteX55" fmla="*/ 2658682 w 12196146"/>
                    <a:gd name="connsiteY55" fmla="*/ 4286458 h 15946069"/>
                    <a:gd name="connsiteX56" fmla="*/ 1935228 w 12196146"/>
                    <a:gd name="connsiteY56" fmla="*/ 5220918 h 15946069"/>
                    <a:gd name="connsiteX57" fmla="*/ 875281 w 12196146"/>
                    <a:gd name="connsiteY57" fmla="*/ 5166646 h 15946069"/>
                    <a:gd name="connsiteX58" fmla="*/ 0 w 12196146"/>
                    <a:gd name="connsiteY58" fmla="*/ 5890112 h 15946069"/>
                    <a:gd name="connsiteX59" fmla="*/ 72345 w 12196146"/>
                    <a:gd name="connsiteY59" fmla="*/ 6921032 h 15946069"/>
                    <a:gd name="connsiteX60" fmla="*/ 477776 w 12196146"/>
                    <a:gd name="connsiteY60" fmla="*/ 7436569 h 15946069"/>
                    <a:gd name="connsiteX0" fmla="*/ 477776 w 12196146"/>
                    <a:gd name="connsiteY0" fmla="*/ 7436569 h 15946069"/>
                    <a:gd name="connsiteX1" fmla="*/ 271294 w 12196146"/>
                    <a:gd name="connsiteY1" fmla="*/ 8060457 h 15946069"/>
                    <a:gd name="connsiteX2" fmla="*/ 379812 w 12196146"/>
                    <a:gd name="connsiteY2" fmla="*/ 8675382 h 15946069"/>
                    <a:gd name="connsiteX3" fmla="*/ 759624 w 12196146"/>
                    <a:gd name="connsiteY3" fmla="*/ 9217969 h 15946069"/>
                    <a:gd name="connsiteX4" fmla="*/ 687278 w 12196146"/>
                    <a:gd name="connsiteY4" fmla="*/ 9670126 h 15946069"/>
                    <a:gd name="connsiteX5" fmla="*/ 144687 w 12196146"/>
                    <a:gd name="connsiteY5" fmla="*/ 9941420 h 15946069"/>
                    <a:gd name="connsiteX6" fmla="*/ 343643 w 12196146"/>
                    <a:gd name="connsiteY6" fmla="*/ 10592536 h 15946069"/>
                    <a:gd name="connsiteX7" fmla="*/ 940487 w 12196146"/>
                    <a:gd name="connsiteY7" fmla="*/ 10954252 h 15946069"/>
                    <a:gd name="connsiteX8" fmla="*/ 596844 w 12196146"/>
                    <a:gd name="connsiteY8" fmla="*/ 11786221 h 15946069"/>
                    <a:gd name="connsiteX9" fmla="*/ 633017 w 12196146"/>
                    <a:gd name="connsiteY9" fmla="*/ 12780969 h 15946069"/>
                    <a:gd name="connsiteX10" fmla="*/ 198944 w 12196146"/>
                    <a:gd name="connsiteY10" fmla="*/ 13341645 h 15946069"/>
                    <a:gd name="connsiteX11" fmla="*/ 723451 w 12196146"/>
                    <a:gd name="connsiteY11" fmla="*/ 13757629 h 15946069"/>
                    <a:gd name="connsiteX12" fmla="*/ 1640036 w 12196146"/>
                    <a:gd name="connsiteY12" fmla="*/ 13197151 h 15946069"/>
                    <a:gd name="connsiteX13" fmla="*/ 1880971 w 12196146"/>
                    <a:gd name="connsiteY13" fmla="*/ 13395906 h 15946069"/>
                    <a:gd name="connsiteX14" fmla="*/ 2930086 w 12196146"/>
                    <a:gd name="connsiteY14" fmla="*/ 12952832 h 15946069"/>
                    <a:gd name="connsiteX15" fmla="*/ 3828256 w 12196146"/>
                    <a:gd name="connsiteY15" fmla="*/ 13245188 h 15946069"/>
                    <a:gd name="connsiteX16" fmla="*/ 4768739 w 12196146"/>
                    <a:gd name="connsiteY16" fmla="*/ 13040205 h 15946069"/>
                    <a:gd name="connsiteX17" fmla="*/ 5190751 w 12196146"/>
                    <a:gd name="connsiteY17" fmla="*/ 13649115 h 15946069"/>
                    <a:gd name="connsiteX18" fmla="*/ 5932290 w 12196146"/>
                    <a:gd name="connsiteY18" fmla="*/ 13444132 h 15946069"/>
                    <a:gd name="connsiteX19" fmla="*/ 6498992 w 12196146"/>
                    <a:gd name="connsiteY19" fmla="*/ 12991975 h 15946069"/>
                    <a:gd name="connsiteX20" fmla="*/ 7373161 w 12196146"/>
                    <a:gd name="connsiteY20" fmla="*/ 13582800 h 15946069"/>
                    <a:gd name="connsiteX21" fmla="*/ 8512588 w 12196146"/>
                    <a:gd name="connsiteY21" fmla="*/ 13570738 h 15946069"/>
                    <a:gd name="connsiteX22" fmla="*/ 9742454 w 12196146"/>
                    <a:gd name="connsiteY22" fmla="*/ 14004811 h 15946069"/>
                    <a:gd name="connsiteX23" fmla="*/ 10616683 w 12196146"/>
                    <a:gd name="connsiteY23" fmla="*/ 15358294 h 15946069"/>
                    <a:gd name="connsiteX24" fmla="*/ 11117010 w 12196146"/>
                    <a:gd name="connsiteY24" fmla="*/ 15946069 h 15946069"/>
                    <a:gd name="connsiteX25" fmla="*/ 11780218 w 12196146"/>
                    <a:gd name="connsiteY25" fmla="*/ 13579811 h 15946069"/>
                    <a:gd name="connsiteX26" fmla="*/ 12196146 w 12196146"/>
                    <a:gd name="connsiteY26" fmla="*/ 11388328 h 15946069"/>
                    <a:gd name="connsiteX27" fmla="*/ 11899987 w 12196146"/>
                    <a:gd name="connsiteY27" fmla="*/ 10752355 h 15946069"/>
                    <a:gd name="connsiteX28" fmla="*/ 11893530 w 12196146"/>
                    <a:gd name="connsiteY28" fmla="*/ 10283919 h 15946069"/>
                    <a:gd name="connsiteX29" fmla="*/ 11533930 w 12196146"/>
                    <a:gd name="connsiteY29" fmla="*/ 9393151 h 15946069"/>
                    <a:gd name="connsiteX30" fmla="*/ 11668657 w 12196146"/>
                    <a:gd name="connsiteY30" fmla="*/ 8754316 h 15946069"/>
                    <a:gd name="connsiteX31" fmla="*/ 12149687 w 12196146"/>
                    <a:gd name="connsiteY31" fmla="*/ 8101619 h 15946069"/>
                    <a:gd name="connsiteX32" fmla="*/ 11118705 w 12196146"/>
                    <a:gd name="connsiteY32" fmla="*/ 7156845 h 15946069"/>
                    <a:gd name="connsiteX33" fmla="*/ 10425568 w 12196146"/>
                    <a:gd name="connsiteY33" fmla="*/ 7223642 h 15946069"/>
                    <a:gd name="connsiteX34" fmla="*/ 10709437 w 12196146"/>
                    <a:gd name="connsiteY34" fmla="*/ 6730245 h 15946069"/>
                    <a:gd name="connsiteX35" fmla="*/ 10017677 w 12196146"/>
                    <a:gd name="connsiteY35" fmla="*/ 5883475 h 15946069"/>
                    <a:gd name="connsiteX36" fmla="*/ 9318595 w 12196146"/>
                    <a:gd name="connsiteY36" fmla="*/ 5859197 h 15946069"/>
                    <a:gd name="connsiteX37" fmla="*/ 9215073 w 12196146"/>
                    <a:gd name="connsiteY37" fmla="*/ 5387392 h 15946069"/>
                    <a:gd name="connsiteX38" fmla="*/ 8600211 w 12196146"/>
                    <a:gd name="connsiteY38" fmla="*/ 5564744 h 15946069"/>
                    <a:gd name="connsiteX39" fmla="*/ 8412926 w 12196146"/>
                    <a:gd name="connsiteY39" fmla="*/ 4835463 h 15946069"/>
                    <a:gd name="connsiteX40" fmla="*/ 7744624 w 12196146"/>
                    <a:gd name="connsiteY40" fmla="*/ 4382387 h 15946069"/>
                    <a:gd name="connsiteX41" fmla="*/ 8112983 w 12196146"/>
                    <a:gd name="connsiteY41" fmla="*/ 3770361 h 15946069"/>
                    <a:gd name="connsiteX42" fmla="*/ 7637793 w 12196146"/>
                    <a:gd name="connsiteY42" fmla="*/ 2526072 h 15946069"/>
                    <a:gd name="connsiteX43" fmla="*/ 7264687 w 12196146"/>
                    <a:gd name="connsiteY43" fmla="*/ 2131091 h 15946069"/>
                    <a:gd name="connsiteX44" fmla="*/ 6594245 w 12196146"/>
                    <a:gd name="connsiteY44" fmla="*/ 2055834 h 15946069"/>
                    <a:gd name="connsiteX45" fmla="*/ 6431470 w 12196146"/>
                    <a:gd name="connsiteY45" fmla="*/ 1314295 h 15946069"/>
                    <a:gd name="connsiteX46" fmla="*/ 5642908 w 12196146"/>
                    <a:gd name="connsiteY46" fmla="*/ 1343233 h 15946069"/>
                    <a:gd name="connsiteX47" fmla="*/ 5150959 w 12196146"/>
                    <a:gd name="connsiteY47" fmla="*/ 1610907 h 15946069"/>
                    <a:gd name="connsiteX48" fmla="*/ 5480133 w 12196146"/>
                    <a:gd name="connsiteY48" fmla="*/ 2167963 h 15946069"/>
                    <a:gd name="connsiteX49" fmla="*/ 4742216 w 12196146"/>
                    <a:gd name="connsiteY49" fmla="*/ 2862495 h 15946069"/>
                    <a:gd name="connsiteX50" fmla="*/ 2658667 w 12196146"/>
                    <a:gd name="connsiteY50" fmla="*/ 0 h 15946069"/>
                    <a:gd name="connsiteX51" fmla="*/ 2658682 w 12196146"/>
                    <a:gd name="connsiteY51" fmla="*/ 1018890 h 15946069"/>
                    <a:gd name="connsiteX52" fmla="*/ 1850829 w 12196146"/>
                    <a:gd name="connsiteY52" fmla="*/ 1730283 h 15946069"/>
                    <a:gd name="connsiteX53" fmla="*/ 1404694 w 12196146"/>
                    <a:gd name="connsiteY53" fmla="*/ 2272862 h 15946069"/>
                    <a:gd name="connsiteX54" fmla="*/ 2351216 w 12196146"/>
                    <a:gd name="connsiteY54" fmla="*/ 3388182 h 15946069"/>
                    <a:gd name="connsiteX55" fmla="*/ 2658682 w 12196146"/>
                    <a:gd name="connsiteY55" fmla="*/ 4286458 h 15946069"/>
                    <a:gd name="connsiteX56" fmla="*/ 1935228 w 12196146"/>
                    <a:gd name="connsiteY56" fmla="*/ 5220918 h 15946069"/>
                    <a:gd name="connsiteX57" fmla="*/ 875281 w 12196146"/>
                    <a:gd name="connsiteY57" fmla="*/ 5166646 h 15946069"/>
                    <a:gd name="connsiteX58" fmla="*/ 0 w 12196146"/>
                    <a:gd name="connsiteY58" fmla="*/ 5890112 h 15946069"/>
                    <a:gd name="connsiteX59" fmla="*/ 72345 w 12196146"/>
                    <a:gd name="connsiteY59" fmla="*/ 6921032 h 15946069"/>
                    <a:gd name="connsiteX60" fmla="*/ 477776 w 12196146"/>
                    <a:gd name="connsiteY60" fmla="*/ 7436569 h 15946069"/>
                    <a:gd name="connsiteX0" fmla="*/ 477776 w 12149688"/>
                    <a:gd name="connsiteY0" fmla="*/ 7436569 h 15946069"/>
                    <a:gd name="connsiteX1" fmla="*/ 271294 w 12149688"/>
                    <a:gd name="connsiteY1" fmla="*/ 8060457 h 15946069"/>
                    <a:gd name="connsiteX2" fmla="*/ 379812 w 12149688"/>
                    <a:gd name="connsiteY2" fmla="*/ 8675382 h 15946069"/>
                    <a:gd name="connsiteX3" fmla="*/ 759624 w 12149688"/>
                    <a:gd name="connsiteY3" fmla="*/ 9217969 h 15946069"/>
                    <a:gd name="connsiteX4" fmla="*/ 687278 w 12149688"/>
                    <a:gd name="connsiteY4" fmla="*/ 9670126 h 15946069"/>
                    <a:gd name="connsiteX5" fmla="*/ 144687 w 12149688"/>
                    <a:gd name="connsiteY5" fmla="*/ 9941420 h 15946069"/>
                    <a:gd name="connsiteX6" fmla="*/ 343643 w 12149688"/>
                    <a:gd name="connsiteY6" fmla="*/ 10592536 h 15946069"/>
                    <a:gd name="connsiteX7" fmla="*/ 940487 w 12149688"/>
                    <a:gd name="connsiteY7" fmla="*/ 10954252 h 15946069"/>
                    <a:gd name="connsiteX8" fmla="*/ 596844 w 12149688"/>
                    <a:gd name="connsiteY8" fmla="*/ 11786221 h 15946069"/>
                    <a:gd name="connsiteX9" fmla="*/ 633017 w 12149688"/>
                    <a:gd name="connsiteY9" fmla="*/ 12780969 h 15946069"/>
                    <a:gd name="connsiteX10" fmla="*/ 198944 w 12149688"/>
                    <a:gd name="connsiteY10" fmla="*/ 13341645 h 15946069"/>
                    <a:gd name="connsiteX11" fmla="*/ 723451 w 12149688"/>
                    <a:gd name="connsiteY11" fmla="*/ 13757629 h 15946069"/>
                    <a:gd name="connsiteX12" fmla="*/ 1640036 w 12149688"/>
                    <a:gd name="connsiteY12" fmla="*/ 13197151 h 15946069"/>
                    <a:gd name="connsiteX13" fmla="*/ 1880971 w 12149688"/>
                    <a:gd name="connsiteY13" fmla="*/ 13395906 h 15946069"/>
                    <a:gd name="connsiteX14" fmla="*/ 2930086 w 12149688"/>
                    <a:gd name="connsiteY14" fmla="*/ 12952832 h 15946069"/>
                    <a:gd name="connsiteX15" fmla="*/ 3828256 w 12149688"/>
                    <a:gd name="connsiteY15" fmla="*/ 13245188 h 15946069"/>
                    <a:gd name="connsiteX16" fmla="*/ 4768739 w 12149688"/>
                    <a:gd name="connsiteY16" fmla="*/ 13040205 h 15946069"/>
                    <a:gd name="connsiteX17" fmla="*/ 5190751 w 12149688"/>
                    <a:gd name="connsiteY17" fmla="*/ 13649115 h 15946069"/>
                    <a:gd name="connsiteX18" fmla="*/ 5932290 w 12149688"/>
                    <a:gd name="connsiteY18" fmla="*/ 13444132 h 15946069"/>
                    <a:gd name="connsiteX19" fmla="*/ 6498992 w 12149688"/>
                    <a:gd name="connsiteY19" fmla="*/ 12991975 h 15946069"/>
                    <a:gd name="connsiteX20" fmla="*/ 7373161 w 12149688"/>
                    <a:gd name="connsiteY20" fmla="*/ 13582800 h 15946069"/>
                    <a:gd name="connsiteX21" fmla="*/ 8512588 w 12149688"/>
                    <a:gd name="connsiteY21" fmla="*/ 13570738 h 15946069"/>
                    <a:gd name="connsiteX22" fmla="*/ 9742454 w 12149688"/>
                    <a:gd name="connsiteY22" fmla="*/ 14004811 h 15946069"/>
                    <a:gd name="connsiteX23" fmla="*/ 10616683 w 12149688"/>
                    <a:gd name="connsiteY23" fmla="*/ 15358294 h 15946069"/>
                    <a:gd name="connsiteX24" fmla="*/ 11117010 w 12149688"/>
                    <a:gd name="connsiteY24" fmla="*/ 15946069 h 15946069"/>
                    <a:gd name="connsiteX25" fmla="*/ 11780218 w 12149688"/>
                    <a:gd name="connsiteY25" fmla="*/ 13579811 h 15946069"/>
                    <a:gd name="connsiteX26" fmla="*/ 8823707 w 12149688"/>
                    <a:gd name="connsiteY26" fmla="*/ 11436049 h 15946069"/>
                    <a:gd name="connsiteX27" fmla="*/ 11899987 w 12149688"/>
                    <a:gd name="connsiteY27" fmla="*/ 10752355 h 15946069"/>
                    <a:gd name="connsiteX28" fmla="*/ 11893530 w 12149688"/>
                    <a:gd name="connsiteY28" fmla="*/ 10283919 h 15946069"/>
                    <a:gd name="connsiteX29" fmla="*/ 11533930 w 12149688"/>
                    <a:gd name="connsiteY29" fmla="*/ 9393151 h 15946069"/>
                    <a:gd name="connsiteX30" fmla="*/ 11668657 w 12149688"/>
                    <a:gd name="connsiteY30" fmla="*/ 8754316 h 15946069"/>
                    <a:gd name="connsiteX31" fmla="*/ 12149687 w 12149688"/>
                    <a:gd name="connsiteY31" fmla="*/ 8101619 h 15946069"/>
                    <a:gd name="connsiteX32" fmla="*/ 11118705 w 12149688"/>
                    <a:gd name="connsiteY32" fmla="*/ 7156845 h 15946069"/>
                    <a:gd name="connsiteX33" fmla="*/ 10425568 w 12149688"/>
                    <a:gd name="connsiteY33" fmla="*/ 7223642 h 15946069"/>
                    <a:gd name="connsiteX34" fmla="*/ 10709437 w 12149688"/>
                    <a:gd name="connsiteY34" fmla="*/ 6730245 h 15946069"/>
                    <a:gd name="connsiteX35" fmla="*/ 10017677 w 12149688"/>
                    <a:gd name="connsiteY35" fmla="*/ 5883475 h 15946069"/>
                    <a:gd name="connsiteX36" fmla="*/ 9318595 w 12149688"/>
                    <a:gd name="connsiteY36" fmla="*/ 5859197 h 15946069"/>
                    <a:gd name="connsiteX37" fmla="*/ 9215073 w 12149688"/>
                    <a:gd name="connsiteY37" fmla="*/ 5387392 h 15946069"/>
                    <a:gd name="connsiteX38" fmla="*/ 8600211 w 12149688"/>
                    <a:gd name="connsiteY38" fmla="*/ 5564744 h 15946069"/>
                    <a:gd name="connsiteX39" fmla="*/ 8412926 w 12149688"/>
                    <a:gd name="connsiteY39" fmla="*/ 4835463 h 15946069"/>
                    <a:gd name="connsiteX40" fmla="*/ 7744624 w 12149688"/>
                    <a:gd name="connsiteY40" fmla="*/ 4382387 h 15946069"/>
                    <a:gd name="connsiteX41" fmla="*/ 8112983 w 12149688"/>
                    <a:gd name="connsiteY41" fmla="*/ 3770361 h 15946069"/>
                    <a:gd name="connsiteX42" fmla="*/ 7637793 w 12149688"/>
                    <a:gd name="connsiteY42" fmla="*/ 2526072 h 15946069"/>
                    <a:gd name="connsiteX43" fmla="*/ 7264687 w 12149688"/>
                    <a:gd name="connsiteY43" fmla="*/ 2131091 h 15946069"/>
                    <a:gd name="connsiteX44" fmla="*/ 6594245 w 12149688"/>
                    <a:gd name="connsiteY44" fmla="*/ 2055834 h 15946069"/>
                    <a:gd name="connsiteX45" fmla="*/ 6431470 w 12149688"/>
                    <a:gd name="connsiteY45" fmla="*/ 1314295 h 15946069"/>
                    <a:gd name="connsiteX46" fmla="*/ 5642908 w 12149688"/>
                    <a:gd name="connsiteY46" fmla="*/ 1343233 h 15946069"/>
                    <a:gd name="connsiteX47" fmla="*/ 5150959 w 12149688"/>
                    <a:gd name="connsiteY47" fmla="*/ 1610907 h 15946069"/>
                    <a:gd name="connsiteX48" fmla="*/ 5480133 w 12149688"/>
                    <a:gd name="connsiteY48" fmla="*/ 2167963 h 15946069"/>
                    <a:gd name="connsiteX49" fmla="*/ 4742216 w 12149688"/>
                    <a:gd name="connsiteY49" fmla="*/ 2862495 h 15946069"/>
                    <a:gd name="connsiteX50" fmla="*/ 2658667 w 12149688"/>
                    <a:gd name="connsiteY50" fmla="*/ 0 h 15946069"/>
                    <a:gd name="connsiteX51" fmla="*/ 2658682 w 12149688"/>
                    <a:gd name="connsiteY51" fmla="*/ 1018890 h 15946069"/>
                    <a:gd name="connsiteX52" fmla="*/ 1850829 w 12149688"/>
                    <a:gd name="connsiteY52" fmla="*/ 1730283 h 15946069"/>
                    <a:gd name="connsiteX53" fmla="*/ 1404694 w 12149688"/>
                    <a:gd name="connsiteY53" fmla="*/ 2272862 h 15946069"/>
                    <a:gd name="connsiteX54" fmla="*/ 2351216 w 12149688"/>
                    <a:gd name="connsiteY54" fmla="*/ 3388182 h 15946069"/>
                    <a:gd name="connsiteX55" fmla="*/ 2658682 w 12149688"/>
                    <a:gd name="connsiteY55" fmla="*/ 4286458 h 15946069"/>
                    <a:gd name="connsiteX56" fmla="*/ 1935228 w 12149688"/>
                    <a:gd name="connsiteY56" fmla="*/ 5220918 h 15946069"/>
                    <a:gd name="connsiteX57" fmla="*/ 875281 w 12149688"/>
                    <a:gd name="connsiteY57" fmla="*/ 5166646 h 15946069"/>
                    <a:gd name="connsiteX58" fmla="*/ 0 w 12149688"/>
                    <a:gd name="connsiteY58" fmla="*/ 5890112 h 15946069"/>
                    <a:gd name="connsiteX59" fmla="*/ 72345 w 12149688"/>
                    <a:gd name="connsiteY59" fmla="*/ 6921032 h 15946069"/>
                    <a:gd name="connsiteX60" fmla="*/ 477776 w 12149688"/>
                    <a:gd name="connsiteY60" fmla="*/ 7436569 h 15946069"/>
                    <a:gd name="connsiteX0" fmla="*/ 477776 w 12149688"/>
                    <a:gd name="connsiteY0" fmla="*/ 7436569 h 15946069"/>
                    <a:gd name="connsiteX1" fmla="*/ 271294 w 12149688"/>
                    <a:gd name="connsiteY1" fmla="*/ 8060457 h 15946069"/>
                    <a:gd name="connsiteX2" fmla="*/ 379812 w 12149688"/>
                    <a:gd name="connsiteY2" fmla="*/ 8675382 h 15946069"/>
                    <a:gd name="connsiteX3" fmla="*/ 759624 w 12149688"/>
                    <a:gd name="connsiteY3" fmla="*/ 9217969 h 15946069"/>
                    <a:gd name="connsiteX4" fmla="*/ 687278 w 12149688"/>
                    <a:gd name="connsiteY4" fmla="*/ 9670126 h 15946069"/>
                    <a:gd name="connsiteX5" fmla="*/ 144687 w 12149688"/>
                    <a:gd name="connsiteY5" fmla="*/ 9941420 h 15946069"/>
                    <a:gd name="connsiteX6" fmla="*/ 343643 w 12149688"/>
                    <a:gd name="connsiteY6" fmla="*/ 10592536 h 15946069"/>
                    <a:gd name="connsiteX7" fmla="*/ 940487 w 12149688"/>
                    <a:gd name="connsiteY7" fmla="*/ 10954252 h 15946069"/>
                    <a:gd name="connsiteX8" fmla="*/ 596844 w 12149688"/>
                    <a:gd name="connsiteY8" fmla="*/ 11786221 h 15946069"/>
                    <a:gd name="connsiteX9" fmla="*/ 633017 w 12149688"/>
                    <a:gd name="connsiteY9" fmla="*/ 12780969 h 15946069"/>
                    <a:gd name="connsiteX10" fmla="*/ 198944 w 12149688"/>
                    <a:gd name="connsiteY10" fmla="*/ 13341645 h 15946069"/>
                    <a:gd name="connsiteX11" fmla="*/ 723451 w 12149688"/>
                    <a:gd name="connsiteY11" fmla="*/ 13757629 h 15946069"/>
                    <a:gd name="connsiteX12" fmla="*/ 1640036 w 12149688"/>
                    <a:gd name="connsiteY12" fmla="*/ 13197151 h 15946069"/>
                    <a:gd name="connsiteX13" fmla="*/ 1880971 w 12149688"/>
                    <a:gd name="connsiteY13" fmla="*/ 13395906 h 15946069"/>
                    <a:gd name="connsiteX14" fmla="*/ 2930086 w 12149688"/>
                    <a:gd name="connsiteY14" fmla="*/ 12952832 h 15946069"/>
                    <a:gd name="connsiteX15" fmla="*/ 3828256 w 12149688"/>
                    <a:gd name="connsiteY15" fmla="*/ 13245188 h 15946069"/>
                    <a:gd name="connsiteX16" fmla="*/ 4768739 w 12149688"/>
                    <a:gd name="connsiteY16" fmla="*/ 13040205 h 15946069"/>
                    <a:gd name="connsiteX17" fmla="*/ 5190751 w 12149688"/>
                    <a:gd name="connsiteY17" fmla="*/ 13649115 h 15946069"/>
                    <a:gd name="connsiteX18" fmla="*/ 5932290 w 12149688"/>
                    <a:gd name="connsiteY18" fmla="*/ 13444132 h 15946069"/>
                    <a:gd name="connsiteX19" fmla="*/ 6498992 w 12149688"/>
                    <a:gd name="connsiteY19" fmla="*/ 12991975 h 15946069"/>
                    <a:gd name="connsiteX20" fmla="*/ 7373161 w 12149688"/>
                    <a:gd name="connsiteY20" fmla="*/ 13582800 h 15946069"/>
                    <a:gd name="connsiteX21" fmla="*/ 8512588 w 12149688"/>
                    <a:gd name="connsiteY21" fmla="*/ 13570738 h 15946069"/>
                    <a:gd name="connsiteX22" fmla="*/ 9742454 w 12149688"/>
                    <a:gd name="connsiteY22" fmla="*/ 14004811 h 15946069"/>
                    <a:gd name="connsiteX23" fmla="*/ 10616683 w 12149688"/>
                    <a:gd name="connsiteY23" fmla="*/ 15358294 h 15946069"/>
                    <a:gd name="connsiteX24" fmla="*/ 11117010 w 12149688"/>
                    <a:gd name="connsiteY24" fmla="*/ 15946069 h 15946069"/>
                    <a:gd name="connsiteX25" fmla="*/ 11780218 w 12149688"/>
                    <a:gd name="connsiteY25" fmla="*/ 13579811 h 15946069"/>
                    <a:gd name="connsiteX26" fmla="*/ 11980885 w 12149688"/>
                    <a:gd name="connsiteY26" fmla="*/ 11483773 h 15946069"/>
                    <a:gd name="connsiteX27" fmla="*/ 11899987 w 12149688"/>
                    <a:gd name="connsiteY27" fmla="*/ 10752355 h 15946069"/>
                    <a:gd name="connsiteX28" fmla="*/ 11893530 w 12149688"/>
                    <a:gd name="connsiteY28" fmla="*/ 10283919 h 15946069"/>
                    <a:gd name="connsiteX29" fmla="*/ 11533930 w 12149688"/>
                    <a:gd name="connsiteY29" fmla="*/ 9393151 h 15946069"/>
                    <a:gd name="connsiteX30" fmla="*/ 11668657 w 12149688"/>
                    <a:gd name="connsiteY30" fmla="*/ 8754316 h 15946069"/>
                    <a:gd name="connsiteX31" fmla="*/ 12149687 w 12149688"/>
                    <a:gd name="connsiteY31" fmla="*/ 8101619 h 15946069"/>
                    <a:gd name="connsiteX32" fmla="*/ 11118705 w 12149688"/>
                    <a:gd name="connsiteY32" fmla="*/ 7156845 h 15946069"/>
                    <a:gd name="connsiteX33" fmla="*/ 10425568 w 12149688"/>
                    <a:gd name="connsiteY33" fmla="*/ 7223642 h 15946069"/>
                    <a:gd name="connsiteX34" fmla="*/ 10709437 w 12149688"/>
                    <a:gd name="connsiteY34" fmla="*/ 6730245 h 15946069"/>
                    <a:gd name="connsiteX35" fmla="*/ 10017677 w 12149688"/>
                    <a:gd name="connsiteY35" fmla="*/ 5883475 h 15946069"/>
                    <a:gd name="connsiteX36" fmla="*/ 9318595 w 12149688"/>
                    <a:gd name="connsiteY36" fmla="*/ 5859197 h 15946069"/>
                    <a:gd name="connsiteX37" fmla="*/ 9215073 w 12149688"/>
                    <a:gd name="connsiteY37" fmla="*/ 5387392 h 15946069"/>
                    <a:gd name="connsiteX38" fmla="*/ 8600211 w 12149688"/>
                    <a:gd name="connsiteY38" fmla="*/ 5564744 h 15946069"/>
                    <a:gd name="connsiteX39" fmla="*/ 8412926 w 12149688"/>
                    <a:gd name="connsiteY39" fmla="*/ 4835463 h 15946069"/>
                    <a:gd name="connsiteX40" fmla="*/ 7744624 w 12149688"/>
                    <a:gd name="connsiteY40" fmla="*/ 4382387 h 15946069"/>
                    <a:gd name="connsiteX41" fmla="*/ 8112983 w 12149688"/>
                    <a:gd name="connsiteY41" fmla="*/ 3770361 h 15946069"/>
                    <a:gd name="connsiteX42" fmla="*/ 7637793 w 12149688"/>
                    <a:gd name="connsiteY42" fmla="*/ 2526072 h 15946069"/>
                    <a:gd name="connsiteX43" fmla="*/ 7264687 w 12149688"/>
                    <a:gd name="connsiteY43" fmla="*/ 2131091 h 15946069"/>
                    <a:gd name="connsiteX44" fmla="*/ 6594245 w 12149688"/>
                    <a:gd name="connsiteY44" fmla="*/ 2055834 h 15946069"/>
                    <a:gd name="connsiteX45" fmla="*/ 6431470 w 12149688"/>
                    <a:gd name="connsiteY45" fmla="*/ 1314295 h 15946069"/>
                    <a:gd name="connsiteX46" fmla="*/ 5642908 w 12149688"/>
                    <a:gd name="connsiteY46" fmla="*/ 1343233 h 15946069"/>
                    <a:gd name="connsiteX47" fmla="*/ 5150959 w 12149688"/>
                    <a:gd name="connsiteY47" fmla="*/ 1610907 h 15946069"/>
                    <a:gd name="connsiteX48" fmla="*/ 5480133 w 12149688"/>
                    <a:gd name="connsiteY48" fmla="*/ 2167963 h 15946069"/>
                    <a:gd name="connsiteX49" fmla="*/ 4742216 w 12149688"/>
                    <a:gd name="connsiteY49" fmla="*/ 2862495 h 15946069"/>
                    <a:gd name="connsiteX50" fmla="*/ 2658667 w 12149688"/>
                    <a:gd name="connsiteY50" fmla="*/ 0 h 15946069"/>
                    <a:gd name="connsiteX51" fmla="*/ 2658682 w 12149688"/>
                    <a:gd name="connsiteY51" fmla="*/ 1018890 h 15946069"/>
                    <a:gd name="connsiteX52" fmla="*/ 1850829 w 12149688"/>
                    <a:gd name="connsiteY52" fmla="*/ 1730283 h 15946069"/>
                    <a:gd name="connsiteX53" fmla="*/ 1404694 w 12149688"/>
                    <a:gd name="connsiteY53" fmla="*/ 2272862 h 15946069"/>
                    <a:gd name="connsiteX54" fmla="*/ 2351216 w 12149688"/>
                    <a:gd name="connsiteY54" fmla="*/ 3388182 h 15946069"/>
                    <a:gd name="connsiteX55" fmla="*/ 2658682 w 12149688"/>
                    <a:gd name="connsiteY55" fmla="*/ 4286458 h 15946069"/>
                    <a:gd name="connsiteX56" fmla="*/ 1935228 w 12149688"/>
                    <a:gd name="connsiteY56" fmla="*/ 5220918 h 15946069"/>
                    <a:gd name="connsiteX57" fmla="*/ 875281 w 12149688"/>
                    <a:gd name="connsiteY57" fmla="*/ 5166646 h 15946069"/>
                    <a:gd name="connsiteX58" fmla="*/ 0 w 12149688"/>
                    <a:gd name="connsiteY58" fmla="*/ 5890112 h 15946069"/>
                    <a:gd name="connsiteX59" fmla="*/ 72345 w 12149688"/>
                    <a:gd name="connsiteY59" fmla="*/ 6921032 h 15946069"/>
                    <a:gd name="connsiteX60" fmla="*/ 477776 w 12149688"/>
                    <a:gd name="connsiteY60" fmla="*/ 7436569 h 15946069"/>
                    <a:gd name="connsiteX0" fmla="*/ 477776 w 12149688"/>
                    <a:gd name="connsiteY0" fmla="*/ 7436569 h 15946069"/>
                    <a:gd name="connsiteX1" fmla="*/ 271294 w 12149688"/>
                    <a:gd name="connsiteY1" fmla="*/ 8060457 h 15946069"/>
                    <a:gd name="connsiteX2" fmla="*/ 379812 w 12149688"/>
                    <a:gd name="connsiteY2" fmla="*/ 8675382 h 15946069"/>
                    <a:gd name="connsiteX3" fmla="*/ 759624 w 12149688"/>
                    <a:gd name="connsiteY3" fmla="*/ 9217969 h 15946069"/>
                    <a:gd name="connsiteX4" fmla="*/ 687278 w 12149688"/>
                    <a:gd name="connsiteY4" fmla="*/ 9670126 h 15946069"/>
                    <a:gd name="connsiteX5" fmla="*/ 144687 w 12149688"/>
                    <a:gd name="connsiteY5" fmla="*/ 9941420 h 15946069"/>
                    <a:gd name="connsiteX6" fmla="*/ 343643 w 12149688"/>
                    <a:gd name="connsiteY6" fmla="*/ 10592536 h 15946069"/>
                    <a:gd name="connsiteX7" fmla="*/ 940487 w 12149688"/>
                    <a:gd name="connsiteY7" fmla="*/ 10954252 h 15946069"/>
                    <a:gd name="connsiteX8" fmla="*/ 596844 w 12149688"/>
                    <a:gd name="connsiteY8" fmla="*/ 11786221 h 15946069"/>
                    <a:gd name="connsiteX9" fmla="*/ 633017 w 12149688"/>
                    <a:gd name="connsiteY9" fmla="*/ 12780969 h 15946069"/>
                    <a:gd name="connsiteX10" fmla="*/ 198944 w 12149688"/>
                    <a:gd name="connsiteY10" fmla="*/ 13341645 h 15946069"/>
                    <a:gd name="connsiteX11" fmla="*/ 723451 w 12149688"/>
                    <a:gd name="connsiteY11" fmla="*/ 13757629 h 15946069"/>
                    <a:gd name="connsiteX12" fmla="*/ 1640036 w 12149688"/>
                    <a:gd name="connsiteY12" fmla="*/ 13197151 h 15946069"/>
                    <a:gd name="connsiteX13" fmla="*/ 1880971 w 12149688"/>
                    <a:gd name="connsiteY13" fmla="*/ 13395906 h 15946069"/>
                    <a:gd name="connsiteX14" fmla="*/ 2930086 w 12149688"/>
                    <a:gd name="connsiteY14" fmla="*/ 12952832 h 15946069"/>
                    <a:gd name="connsiteX15" fmla="*/ 3828256 w 12149688"/>
                    <a:gd name="connsiteY15" fmla="*/ 13245188 h 15946069"/>
                    <a:gd name="connsiteX16" fmla="*/ 4768739 w 12149688"/>
                    <a:gd name="connsiteY16" fmla="*/ 13040205 h 15946069"/>
                    <a:gd name="connsiteX17" fmla="*/ 5190751 w 12149688"/>
                    <a:gd name="connsiteY17" fmla="*/ 13649115 h 15946069"/>
                    <a:gd name="connsiteX18" fmla="*/ 5932290 w 12149688"/>
                    <a:gd name="connsiteY18" fmla="*/ 13444132 h 15946069"/>
                    <a:gd name="connsiteX19" fmla="*/ 6498992 w 12149688"/>
                    <a:gd name="connsiteY19" fmla="*/ 12991975 h 15946069"/>
                    <a:gd name="connsiteX20" fmla="*/ 7373161 w 12149688"/>
                    <a:gd name="connsiteY20" fmla="*/ 13582800 h 15946069"/>
                    <a:gd name="connsiteX21" fmla="*/ 8512588 w 12149688"/>
                    <a:gd name="connsiteY21" fmla="*/ 13570738 h 15946069"/>
                    <a:gd name="connsiteX22" fmla="*/ 9742454 w 12149688"/>
                    <a:gd name="connsiteY22" fmla="*/ 14004811 h 15946069"/>
                    <a:gd name="connsiteX23" fmla="*/ 10616683 w 12149688"/>
                    <a:gd name="connsiteY23" fmla="*/ 15358294 h 15946069"/>
                    <a:gd name="connsiteX24" fmla="*/ 11117010 w 12149688"/>
                    <a:gd name="connsiteY24" fmla="*/ 15946069 h 15946069"/>
                    <a:gd name="connsiteX25" fmla="*/ 11589945 w 12149688"/>
                    <a:gd name="connsiteY25" fmla="*/ 15762811 h 15946069"/>
                    <a:gd name="connsiteX26" fmla="*/ 11980885 w 12149688"/>
                    <a:gd name="connsiteY26" fmla="*/ 11483773 h 15946069"/>
                    <a:gd name="connsiteX27" fmla="*/ 11899987 w 12149688"/>
                    <a:gd name="connsiteY27" fmla="*/ 10752355 h 15946069"/>
                    <a:gd name="connsiteX28" fmla="*/ 11893530 w 12149688"/>
                    <a:gd name="connsiteY28" fmla="*/ 10283919 h 15946069"/>
                    <a:gd name="connsiteX29" fmla="*/ 11533930 w 12149688"/>
                    <a:gd name="connsiteY29" fmla="*/ 9393151 h 15946069"/>
                    <a:gd name="connsiteX30" fmla="*/ 11668657 w 12149688"/>
                    <a:gd name="connsiteY30" fmla="*/ 8754316 h 15946069"/>
                    <a:gd name="connsiteX31" fmla="*/ 12149687 w 12149688"/>
                    <a:gd name="connsiteY31" fmla="*/ 8101619 h 15946069"/>
                    <a:gd name="connsiteX32" fmla="*/ 11118705 w 12149688"/>
                    <a:gd name="connsiteY32" fmla="*/ 7156845 h 15946069"/>
                    <a:gd name="connsiteX33" fmla="*/ 10425568 w 12149688"/>
                    <a:gd name="connsiteY33" fmla="*/ 7223642 h 15946069"/>
                    <a:gd name="connsiteX34" fmla="*/ 10709437 w 12149688"/>
                    <a:gd name="connsiteY34" fmla="*/ 6730245 h 15946069"/>
                    <a:gd name="connsiteX35" fmla="*/ 10017677 w 12149688"/>
                    <a:gd name="connsiteY35" fmla="*/ 5883475 h 15946069"/>
                    <a:gd name="connsiteX36" fmla="*/ 9318595 w 12149688"/>
                    <a:gd name="connsiteY36" fmla="*/ 5859197 h 15946069"/>
                    <a:gd name="connsiteX37" fmla="*/ 9215073 w 12149688"/>
                    <a:gd name="connsiteY37" fmla="*/ 5387392 h 15946069"/>
                    <a:gd name="connsiteX38" fmla="*/ 8600211 w 12149688"/>
                    <a:gd name="connsiteY38" fmla="*/ 5564744 h 15946069"/>
                    <a:gd name="connsiteX39" fmla="*/ 8412926 w 12149688"/>
                    <a:gd name="connsiteY39" fmla="*/ 4835463 h 15946069"/>
                    <a:gd name="connsiteX40" fmla="*/ 7744624 w 12149688"/>
                    <a:gd name="connsiteY40" fmla="*/ 4382387 h 15946069"/>
                    <a:gd name="connsiteX41" fmla="*/ 8112983 w 12149688"/>
                    <a:gd name="connsiteY41" fmla="*/ 3770361 h 15946069"/>
                    <a:gd name="connsiteX42" fmla="*/ 7637793 w 12149688"/>
                    <a:gd name="connsiteY42" fmla="*/ 2526072 h 15946069"/>
                    <a:gd name="connsiteX43" fmla="*/ 7264687 w 12149688"/>
                    <a:gd name="connsiteY43" fmla="*/ 2131091 h 15946069"/>
                    <a:gd name="connsiteX44" fmla="*/ 6594245 w 12149688"/>
                    <a:gd name="connsiteY44" fmla="*/ 2055834 h 15946069"/>
                    <a:gd name="connsiteX45" fmla="*/ 6431470 w 12149688"/>
                    <a:gd name="connsiteY45" fmla="*/ 1314295 h 15946069"/>
                    <a:gd name="connsiteX46" fmla="*/ 5642908 w 12149688"/>
                    <a:gd name="connsiteY46" fmla="*/ 1343233 h 15946069"/>
                    <a:gd name="connsiteX47" fmla="*/ 5150959 w 12149688"/>
                    <a:gd name="connsiteY47" fmla="*/ 1610907 h 15946069"/>
                    <a:gd name="connsiteX48" fmla="*/ 5480133 w 12149688"/>
                    <a:gd name="connsiteY48" fmla="*/ 2167963 h 15946069"/>
                    <a:gd name="connsiteX49" fmla="*/ 4742216 w 12149688"/>
                    <a:gd name="connsiteY49" fmla="*/ 2862495 h 15946069"/>
                    <a:gd name="connsiteX50" fmla="*/ 2658667 w 12149688"/>
                    <a:gd name="connsiteY50" fmla="*/ 0 h 15946069"/>
                    <a:gd name="connsiteX51" fmla="*/ 2658682 w 12149688"/>
                    <a:gd name="connsiteY51" fmla="*/ 1018890 h 15946069"/>
                    <a:gd name="connsiteX52" fmla="*/ 1850829 w 12149688"/>
                    <a:gd name="connsiteY52" fmla="*/ 1730283 h 15946069"/>
                    <a:gd name="connsiteX53" fmla="*/ 1404694 w 12149688"/>
                    <a:gd name="connsiteY53" fmla="*/ 2272862 h 15946069"/>
                    <a:gd name="connsiteX54" fmla="*/ 2351216 w 12149688"/>
                    <a:gd name="connsiteY54" fmla="*/ 3388182 h 15946069"/>
                    <a:gd name="connsiteX55" fmla="*/ 2658682 w 12149688"/>
                    <a:gd name="connsiteY55" fmla="*/ 4286458 h 15946069"/>
                    <a:gd name="connsiteX56" fmla="*/ 1935228 w 12149688"/>
                    <a:gd name="connsiteY56" fmla="*/ 5220918 h 15946069"/>
                    <a:gd name="connsiteX57" fmla="*/ 875281 w 12149688"/>
                    <a:gd name="connsiteY57" fmla="*/ 5166646 h 15946069"/>
                    <a:gd name="connsiteX58" fmla="*/ 0 w 12149688"/>
                    <a:gd name="connsiteY58" fmla="*/ 5890112 h 15946069"/>
                    <a:gd name="connsiteX59" fmla="*/ 72345 w 12149688"/>
                    <a:gd name="connsiteY59" fmla="*/ 6921032 h 15946069"/>
                    <a:gd name="connsiteX60" fmla="*/ 477776 w 12149688"/>
                    <a:gd name="connsiteY60" fmla="*/ 7436569 h 1594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2149688" h="15946069">
                      <a:moveTo>
                        <a:pt x="477776" y="7436569"/>
                      </a:moveTo>
                      <a:lnTo>
                        <a:pt x="271294" y="8060457"/>
                      </a:lnTo>
                      <a:lnTo>
                        <a:pt x="379812" y="8675382"/>
                      </a:lnTo>
                      <a:lnTo>
                        <a:pt x="759624" y="9217969"/>
                      </a:lnTo>
                      <a:lnTo>
                        <a:pt x="687278" y="9670126"/>
                      </a:lnTo>
                      <a:lnTo>
                        <a:pt x="144687" y="9941420"/>
                      </a:lnTo>
                      <a:lnTo>
                        <a:pt x="343643" y="10592536"/>
                      </a:lnTo>
                      <a:lnTo>
                        <a:pt x="940487" y="10954252"/>
                      </a:lnTo>
                      <a:lnTo>
                        <a:pt x="596844" y="11786221"/>
                      </a:lnTo>
                      <a:lnTo>
                        <a:pt x="633017" y="12780969"/>
                      </a:lnTo>
                      <a:lnTo>
                        <a:pt x="198944" y="13341645"/>
                      </a:lnTo>
                      <a:lnTo>
                        <a:pt x="723451" y="13757629"/>
                      </a:lnTo>
                      <a:lnTo>
                        <a:pt x="1640036" y="13197151"/>
                      </a:lnTo>
                      <a:lnTo>
                        <a:pt x="1880971" y="13395906"/>
                      </a:lnTo>
                      <a:lnTo>
                        <a:pt x="2930086" y="12952832"/>
                      </a:lnTo>
                      <a:lnTo>
                        <a:pt x="3828256" y="13245188"/>
                      </a:lnTo>
                      <a:lnTo>
                        <a:pt x="4768739" y="13040205"/>
                      </a:lnTo>
                      <a:lnTo>
                        <a:pt x="5190751" y="13649115"/>
                      </a:lnTo>
                      <a:lnTo>
                        <a:pt x="5932290" y="13444132"/>
                      </a:lnTo>
                      <a:lnTo>
                        <a:pt x="6498992" y="12991975"/>
                      </a:lnTo>
                      <a:lnTo>
                        <a:pt x="7373161" y="13582800"/>
                      </a:lnTo>
                      <a:lnTo>
                        <a:pt x="8512588" y="13570738"/>
                      </a:lnTo>
                      <a:lnTo>
                        <a:pt x="9742454" y="14004811"/>
                      </a:lnTo>
                      <a:lnTo>
                        <a:pt x="10616683" y="15358294"/>
                      </a:lnTo>
                      <a:lnTo>
                        <a:pt x="11117010" y="15946069"/>
                      </a:lnTo>
                      <a:lnTo>
                        <a:pt x="11589945" y="15762811"/>
                      </a:lnTo>
                      <a:lnTo>
                        <a:pt x="11980885" y="11483773"/>
                      </a:lnTo>
                      <a:lnTo>
                        <a:pt x="11899987" y="10752355"/>
                      </a:lnTo>
                      <a:cubicBezTo>
                        <a:pt x="11897835" y="10596210"/>
                        <a:pt x="11895682" y="10440064"/>
                        <a:pt x="11893530" y="10283919"/>
                      </a:cubicBezTo>
                      <a:lnTo>
                        <a:pt x="11533930" y="9393151"/>
                      </a:lnTo>
                      <a:lnTo>
                        <a:pt x="11668657" y="8754316"/>
                      </a:lnTo>
                      <a:lnTo>
                        <a:pt x="12149687" y="8101619"/>
                      </a:lnTo>
                      <a:lnTo>
                        <a:pt x="11118705" y="7156845"/>
                      </a:lnTo>
                      <a:lnTo>
                        <a:pt x="10425568" y="7223642"/>
                      </a:lnTo>
                      <a:lnTo>
                        <a:pt x="10709437" y="6730245"/>
                      </a:lnTo>
                      <a:lnTo>
                        <a:pt x="10017677" y="5883475"/>
                      </a:lnTo>
                      <a:lnTo>
                        <a:pt x="9318595" y="5859197"/>
                      </a:lnTo>
                      <a:lnTo>
                        <a:pt x="9215073" y="5387392"/>
                      </a:lnTo>
                      <a:lnTo>
                        <a:pt x="8600211" y="5564744"/>
                      </a:lnTo>
                      <a:lnTo>
                        <a:pt x="8412926" y="4835463"/>
                      </a:lnTo>
                      <a:lnTo>
                        <a:pt x="7744624" y="4382387"/>
                      </a:lnTo>
                      <a:lnTo>
                        <a:pt x="8112983" y="3770361"/>
                      </a:lnTo>
                      <a:lnTo>
                        <a:pt x="7637793" y="2526072"/>
                      </a:lnTo>
                      <a:lnTo>
                        <a:pt x="7264687" y="2131091"/>
                      </a:lnTo>
                      <a:lnTo>
                        <a:pt x="6594245" y="2055834"/>
                      </a:lnTo>
                      <a:lnTo>
                        <a:pt x="6431470" y="1314295"/>
                      </a:lnTo>
                      <a:lnTo>
                        <a:pt x="5642908" y="1343233"/>
                      </a:lnTo>
                      <a:lnTo>
                        <a:pt x="5150959" y="1610907"/>
                      </a:lnTo>
                      <a:lnTo>
                        <a:pt x="5480133" y="2167963"/>
                      </a:lnTo>
                      <a:lnTo>
                        <a:pt x="4742216" y="2862495"/>
                      </a:lnTo>
                      <a:lnTo>
                        <a:pt x="2658667" y="0"/>
                      </a:lnTo>
                      <a:lnTo>
                        <a:pt x="2658682" y="1018890"/>
                      </a:lnTo>
                      <a:lnTo>
                        <a:pt x="1850829" y="1730283"/>
                      </a:lnTo>
                      <a:lnTo>
                        <a:pt x="1404694" y="2272862"/>
                      </a:lnTo>
                      <a:lnTo>
                        <a:pt x="2351216" y="3388182"/>
                      </a:lnTo>
                      <a:lnTo>
                        <a:pt x="2658682" y="4286458"/>
                      </a:lnTo>
                      <a:lnTo>
                        <a:pt x="1935228" y="5220918"/>
                      </a:lnTo>
                      <a:lnTo>
                        <a:pt x="875281" y="5166646"/>
                      </a:lnTo>
                      <a:lnTo>
                        <a:pt x="0" y="5890112"/>
                      </a:lnTo>
                      <a:lnTo>
                        <a:pt x="72345" y="6921032"/>
                      </a:lnTo>
                      <a:lnTo>
                        <a:pt x="477776" y="743656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130000" r="50000" b="-30000"/>
                  </a:path>
                </a:gradFill>
                <a:ln w="3175" cmpd="sng">
                  <a:solidFill>
                    <a:schemeClr val="bg1">
                      <a:alpha val="79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375" dirty="0">
                    <a:solidFill>
                      <a:sysClr val="windowText" lastClr="000000"/>
                    </a:solidFill>
                    <a:latin typeface="Montserrat" pitchFamily="2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6" name="任意多边形 114">
                <a:extLst>
                  <a:ext uri="{FF2B5EF4-FFF2-40B4-BE49-F238E27FC236}">
                    <a16:creationId xmlns:a16="http://schemas.microsoft.com/office/drawing/2014/main" id="{D293C5B1-A662-2112-E5C8-3CDC3A500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330" y="3631801"/>
                <a:ext cx="1538348" cy="1154856"/>
              </a:xfrm>
              <a:custGeom>
                <a:avLst/>
                <a:gdLst>
                  <a:gd name="connsiteX0" fmla="*/ 0 w 17157070"/>
                  <a:gd name="connsiteY0" fmla="*/ 4521645 h 12886678"/>
                  <a:gd name="connsiteX1" fmla="*/ 613837 w 17157070"/>
                  <a:gd name="connsiteY1" fmla="*/ 6900003 h 12886678"/>
                  <a:gd name="connsiteX2" fmla="*/ 1518338 w 17157070"/>
                  <a:gd name="connsiteY2" fmla="*/ 7768153 h 12886678"/>
                  <a:gd name="connsiteX3" fmla="*/ 1735898 w 17157070"/>
                  <a:gd name="connsiteY3" fmla="*/ 8600077 h 12886678"/>
                  <a:gd name="connsiteX4" fmla="*/ 3137400 w 17157070"/>
                  <a:gd name="connsiteY4" fmla="*/ 9124637 h 12886678"/>
                  <a:gd name="connsiteX5" fmla="*/ 3453963 w 17157070"/>
                  <a:gd name="connsiteY5" fmla="*/ 10481128 h 12886678"/>
                  <a:gd name="connsiteX6" fmla="*/ 4168520 w 17157070"/>
                  <a:gd name="connsiteY6" fmla="*/ 11855697 h 12886678"/>
                  <a:gd name="connsiteX7" fmla="*/ 4162343 w 17157070"/>
                  <a:gd name="connsiteY7" fmla="*/ 12886678 h 12886678"/>
                  <a:gd name="connsiteX8" fmla="*/ 4605215 w 17157070"/>
                  <a:gd name="connsiteY8" fmla="*/ 12802514 h 12886678"/>
                  <a:gd name="connsiteX9" fmla="*/ 4840336 w 17157070"/>
                  <a:gd name="connsiteY9" fmla="*/ 12513132 h 12886678"/>
                  <a:gd name="connsiteX10" fmla="*/ 6070201 w 17157070"/>
                  <a:gd name="connsiteY10" fmla="*/ 12531224 h 12886678"/>
                  <a:gd name="connsiteX11" fmla="*/ 6884082 w 17157070"/>
                  <a:gd name="connsiteY11" fmla="*/ 11934372 h 12886678"/>
                  <a:gd name="connsiteX12" fmla="*/ 7716051 w 17157070"/>
                  <a:gd name="connsiteY12" fmla="*/ 12259931 h 12886678"/>
                  <a:gd name="connsiteX13" fmla="*/ 8584189 w 17157070"/>
                  <a:gd name="connsiteY13" fmla="*/ 12060979 h 12886678"/>
                  <a:gd name="connsiteX14" fmla="*/ 9289552 w 17157070"/>
                  <a:gd name="connsiteY14" fmla="*/ 12259931 h 12886678"/>
                  <a:gd name="connsiteX15" fmla="*/ 10139605 w 17157070"/>
                  <a:gd name="connsiteY15" fmla="*/ 11862031 h 12886678"/>
                  <a:gd name="connsiteX16" fmla="*/ 10664108 w 17157070"/>
                  <a:gd name="connsiteY16" fmla="*/ 12079067 h 12886678"/>
                  <a:gd name="connsiteX17" fmla="*/ 11387555 w 17157070"/>
                  <a:gd name="connsiteY17" fmla="*/ 11988637 h 12886678"/>
                  <a:gd name="connsiteX18" fmla="*/ 11966315 w 17157070"/>
                  <a:gd name="connsiteY18" fmla="*/ 12712092 h 12886678"/>
                  <a:gd name="connsiteX19" fmla="*/ 12942975 w 17157070"/>
                  <a:gd name="connsiteY19" fmla="*/ 12476963 h 12886678"/>
                  <a:gd name="connsiteX20" fmla="*/ 13575992 w 17157070"/>
                  <a:gd name="connsiteY20" fmla="*/ 12874863 h 12886678"/>
                  <a:gd name="connsiteX21" fmla="*/ 13973888 w 17157070"/>
                  <a:gd name="connsiteY21" fmla="*/ 12784430 h 12886678"/>
                  <a:gd name="connsiteX22" fmla="*/ 14028146 w 17157070"/>
                  <a:gd name="connsiteY22" fmla="*/ 12241839 h 12886678"/>
                  <a:gd name="connsiteX23" fmla="*/ 13594073 w 17157070"/>
                  <a:gd name="connsiteY23" fmla="*/ 12187582 h 12886678"/>
                  <a:gd name="connsiteX24" fmla="*/ 13612161 w 17157070"/>
                  <a:gd name="connsiteY24" fmla="*/ 11500303 h 12886678"/>
                  <a:gd name="connsiteX25" fmla="*/ 14190925 w 17157070"/>
                  <a:gd name="connsiteY25" fmla="*/ 11355616 h 12886678"/>
                  <a:gd name="connsiteX26" fmla="*/ 13865366 w 17157070"/>
                  <a:gd name="connsiteY26" fmla="*/ 10885371 h 12886678"/>
                  <a:gd name="connsiteX27" fmla="*/ 14136664 w 17157070"/>
                  <a:gd name="connsiteY27" fmla="*/ 10487475 h 12886678"/>
                  <a:gd name="connsiteX28" fmla="*/ 14703435 w 17157070"/>
                  <a:gd name="connsiteY28" fmla="*/ 10514571 h 12886678"/>
                  <a:gd name="connsiteX29" fmla="*/ 14661163 w 17157070"/>
                  <a:gd name="connsiteY29" fmla="*/ 10342787 h 12886678"/>
                  <a:gd name="connsiteX30" fmla="*/ 14335608 w 17157070"/>
                  <a:gd name="connsiteY30" fmla="*/ 10180012 h 12886678"/>
                  <a:gd name="connsiteX31" fmla="*/ 14498387 w 17157070"/>
                  <a:gd name="connsiteY31" fmla="*/ 9601248 h 12886678"/>
                  <a:gd name="connsiteX32" fmla="*/ 13847278 w 17157070"/>
                  <a:gd name="connsiteY32" fmla="*/ 8696934 h 12886678"/>
                  <a:gd name="connsiteX33" fmla="*/ 13340864 w 17157070"/>
                  <a:gd name="connsiteY33" fmla="*/ 7991571 h 12886678"/>
                  <a:gd name="connsiteX34" fmla="*/ 13123831 w 17157070"/>
                  <a:gd name="connsiteY34" fmla="*/ 6906393 h 12886678"/>
                  <a:gd name="connsiteX35" fmla="*/ 13232349 w 17157070"/>
                  <a:gd name="connsiteY35" fmla="*/ 6219119 h 12886678"/>
                  <a:gd name="connsiteX36" fmla="*/ 12273778 w 17157070"/>
                  <a:gd name="connsiteY36" fmla="*/ 6252280 h 12886678"/>
                  <a:gd name="connsiteX37" fmla="*/ 12201432 w 17157070"/>
                  <a:gd name="connsiteY37" fmla="*/ 5854380 h 12886678"/>
                  <a:gd name="connsiteX38" fmla="*/ 12508887 w 17157070"/>
                  <a:gd name="connsiteY38" fmla="*/ 5350985 h 12886678"/>
                  <a:gd name="connsiteX39" fmla="*/ 13774933 w 17157070"/>
                  <a:gd name="connsiteY39" fmla="*/ 4573269 h 12886678"/>
                  <a:gd name="connsiteX40" fmla="*/ 15294184 w 17157070"/>
                  <a:gd name="connsiteY40" fmla="*/ 4066854 h 12886678"/>
                  <a:gd name="connsiteX41" fmla="*/ 15746333 w 17157070"/>
                  <a:gd name="connsiteY41" fmla="*/ 4392409 h 12886678"/>
                  <a:gd name="connsiteX42" fmla="*/ 16578306 w 17157070"/>
                  <a:gd name="connsiteY42" fmla="*/ 4103027 h 12886678"/>
                  <a:gd name="connsiteX43" fmla="*/ 17084732 w 17157070"/>
                  <a:gd name="connsiteY43" fmla="*/ 4500935 h 12886678"/>
                  <a:gd name="connsiteX44" fmla="*/ 17157070 w 17157070"/>
                  <a:gd name="connsiteY44" fmla="*/ 3560444 h 12886678"/>
                  <a:gd name="connsiteX45" fmla="*/ 16433615 w 17157070"/>
                  <a:gd name="connsiteY45" fmla="*/ 3470014 h 12886678"/>
                  <a:gd name="connsiteX46" fmla="*/ 16415865 w 17157070"/>
                  <a:gd name="connsiteY46" fmla="*/ 2853862 h 12886678"/>
                  <a:gd name="connsiteX47" fmla="*/ 15963191 w 17157070"/>
                  <a:gd name="connsiteY47" fmla="*/ 2993318 h 12886678"/>
                  <a:gd name="connsiteX48" fmla="*/ 14923009 w 17157070"/>
                  <a:gd name="connsiteY48" fmla="*/ 1763435 h 12886678"/>
                  <a:gd name="connsiteX49" fmla="*/ 14244644 w 17157070"/>
                  <a:gd name="connsiteY49" fmla="*/ 325540 h 12886678"/>
                  <a:gd name="connsiteX50" fmla="*/ 13367278 w 17157070"/>
                  <a:gd name="connsiteY50" fmla="*/ 614945 h 12886678"/>
                  <a:gd name="connsiteX51" fmla="*/ 12218563 w 17157070"/>
                  <a:gd name="connsiteY51" fmla="*/ 623988 h 12886678"/>
                  <a:gd name="connsiteX52" fmla="*/ 11323109 w 17157070"/>
                  <a:gd name="connsiteY52" fmla="*/ 36169 h 12886678"/>
                  <a:gd name="connsiteX53" fmla="*/ 10780410 w 17157070"/>
                  <a:gd name="connsiteY53" fmla="*/ 488337 h 12886678"/>
                  <a:gd name="connsiteX54" fmla="*/ 10038717 w 17157070"/>
                  <a:gd name="connsiteY54" fmla="*/ 687288 h 12886678"/>
                  <a:gd name="connsiteX55" fmla="*/ 9622651 w 17157070"/>
                  <a:gd name="connsiteY55" fmla="*/ 81389 h 12886678"/>
                  <a:gd name="connsiteX56" fmla="*/ 8672925 w 17157070"/>
                  <a:gd name="connsiteY56" fmla="*/ 280344 h 12886678"/>
                  <a:gd name="connsiteX57" fmla="*/ 7759379 w 17157070"/>
                  <a:gd name="connsiteY57" fmla="*/ 0 h 12886678"/>
                  <a:gd name="connsiteX58" fmla="*/ 6729494 w 17157070"/>
                  <a:gd name="connsiteY58" fmla="*/ 443189 h 12886678"/>
                  <a:gd name="connsiteX59" fmla="*/ 6493079 w 17157070"/>
                  <a:gd name="connsiteY59" fmla="*/ 1012843 h 12886678"/>
                  <a:gd name="connsiteX60" fmla="*/ 6710175 w 17157070"/>
                  <a:gd name="connsiteY60" fmla="*/ 2161345 h 12886678"/>
                  <a:gd name="connsiteX61" fmla="*/ 4141784 w 17157070"/>
                  <a:gd name="connsiteY61" fmla="*/ 2086470 h 12886678"/>
                  <a:gd name="connsiteX62" fmla="*/ 2314296 w 17157070"/>
                  <a:gd name="connsiteY62" fmla="*/ 2369327 h 12886678"/>
                  <a:gd name="connsiteX63" fmla="*/ 1334589 w 17157070"/>
                  <a:gd name="connsiteY63" fmla="*/ 3174199 h 12886678"/>
                  <a:gd name="connsiteX64" fmla="*/ 0 w 17157070"/>
                  <a:gd name="connsiteY64" fmla="*/ 4521645 h 12886678"/>
                  <a:gd name="connsiteX0" fmla="*/ 0 w 17157070"/>
                  <a:gd name="connsiteY0" fmla="*/ 4521645 h 12886678"/>
                  <a:gd name="connsiteX1" fmla="*/ 613837 w 17157070"/>
                  <a:gd name="connsiteY1" fmla="*/ 6900003 h 12886678"/>
                  <a:gd name="connsiteX2" fmla="*/ 1518338 w 17157070"/>
                  <a:gd name="connsiteY2" fmla="*/ 7768153 h 12886678"/>
                  <a:gd name="connsiteX3" fmla="*/ 1735898 w 17157070"/>
                  <a:gd name="connsiteY3" fmla="*/ 8600077 h 12886678"/>
                  <a:gd name="connsiteX4" fmla="*/ 3137400 w 17157070"/>
                  <a:gd name="connsiteY4" fmla="*/ 9124637 h 12886678"/>
                  <a:gd name="connsiteX5" fmla="*/ 3453963 w 17157070"/>
                  <a:gd name="connsiteY5" fmla="*/ 10481128 h 12886678"/>
                  <a:gd name="connsiteX6" fmla="*/ 4168520 w 17157070"/>
                  <a:gd name="connsiteY6" fmla="*/ 11855697 h 12886678"/>
                  <a:gd name="connsiteX7" fmla="*/ 4162343 w 17157070"/>
                  <a:gd name="connsiteY7" fmla="*/ 12886678 h 12886678"/>
                  <a:gd name="connsiteX8" fmla="*/ 4605215 w 17157070"/>
                  <a:gd name="connsiteY8" fmla="*/ 12802514 h 12886678"/>
                  <a:gd name="connsiteX9" fmla="*/ 4840336 w 17157070"/>
                  <a:gd name="connsiteY9" fmla="*/ 12513132 h 12886678"/>
                  <a:gd name="connsiteX10" fmla="*/ 6070201 w 17157070"/>
                  <a:gd name="connsiteY10" fmla="*/ 12531224 h 12886678"/>
                  <a:gd name="connsiteX11" fmla="*/ 6884082 w 17157070"/>
                  <a:gd name="connsiteY11" fmla="*/ 11934372 h 12886678"/>
                  <a:gd name="connsiteX12" fmla="*/ 7716051 w 17157070"/>
                  <a:gd name="connsiteY12" fmla="*/ 12259931 h 12886678"/>
                  <a:gd name="connsiteX13" fmla="*/ 8584189 w 17157070"/>
                  <a:gd name="connsiteY13" fmla="*/ 12060979 h 12886678"/>
                  <a:gd name="connsiteX14" fmla="*/ 9289552 w 17157070"/>
                  <a:gd name="connsiteY14" fmla="*/ 12259931 h 12886678"/>
                  <a:gd name="connsiteX15" fmla="*/ 10139605 w 17157070"/>
                  <a:gd name="connsiteY15" fmla="*/ 11862031 h 12886678"/>
                  <a:gd name="connsiteX16" fmla="*/ 10664108 w 17157070"/>
                  <a:gd name="connsiteY16" fmla="*/ 12079067 h 12886678"/>
                  <a:gd name="connsiteX17" fmla="*/ 11387555 w 17157070"/>
                  <a:gd name="connsiteY17" fmla="*/ 11988637 h 12886678"/>
                  <a:gd name="connsiteX18" fmla="*/ 11966315 w 17157070"/>
                  <a:gd name="connsiteY18" fmla="*/ 12712092 h 12886678"/>
                  <a:gd name="connsiteX19" fmla="*/ 12942975 w 17157070"/>
                  <a:gd name="connsiteY19" fmla="*/ 12476963 h 12886678"/>
                  <a:gd name="connsiteX20" fmla="*/ 13575992 w 17157070"/>
                  <a:gd name="connsiteY20" fmla="*/ 12874863 h 12886678"/>
                  <a:gd name="connsiteX21" fmla="*/ 13973888 w 17157070"/>
                  <a:gd name="connsiteY21" fmla="*/ 12784430 h 12886678"/>
                  <a:gd name="connsiteX22" fmla="*/ 14028146 w 17157070"/>
                  <a:gd name="connsiteY22" fmla="*/ 12241839 h 12886678"/>
                  <a:gd name="connsiteX23" fmla="*/ 13594073 w 17157070"/>
                  <a:gd name="connsiteY23" fmla="*/ 12187582 h 12886678"/>
                  <a:gd name="connsiteX24" fmla="*/ 13612161 w 17157070"/>
                  <a:gd name="connsiteY24" fmla="*/ 11500303 h 12886678"/>
                  <a:gd name="connsiteX25" fmla="*/ 14190925 w 17157070"/>
                  <a:gd name="connsiteY25" fmla="*/ 11355616 h 12886678"/>
                  <a:gd name="connsiteX26" fmla="*/ 13865366 w 17157070"/>
                  <a:gd name="connsiteY26" fmla="*/ 10885371 h 12886678"/>
                  <a:gd name="connsiteX27" fmla="*/ 14136664 w 17157070"/>
                  <a:gd name="connsiteY27" fmla="*/ 10487475 h 12886678"/>
                  <a:gd name="connsiteX28" fmla="*/ 14703435 w 17157070"/>
                  <a:gd name="connsiteY28" fmla="*/ 10514571 h 12886678"/>
                  <a:gd name="connsiteX29" fmla="*/ 14661163 w 17157070"/>
                  <a:gd name="connsiteY29" fmla="*/ 10342787 h 12886678"/>
                  <a:gd name="connsiteX30" fmla="*/ 14335608 w 17157070"/>
                  <a:gd name="connsiteY30" fmla="*/ 10180012 h 12886678"/>
                  <a:gd name="connsiteX31" fmla="*/ 14498387 w 17157070"/>
                  <a:gd name="connsiteY31" fmla="*/ 9601248 h 12886678"/>
                  <a:gd name="connsiteX32" fmla="*/ 13847278 w 17157070"/>
                  <a:gd name="connsiteY32" fmla="*/ 8696934 h 12886678"/>
                  <a:gd name="connsiteX33" fmla="*/ 13340864 w 17157070"/>
                  <a:gd name="connsiteY33" fmla="*/ 7991571 h 12886678"/>
                  <a:gd name="connsiteX34" fmla="*/ 13123831 w 17157070"/>
                  <a:gd name="connsiteY34" fmla="*/ 6906393 h 12886678"/>
                  <a:gd name="connsiteX35" fmla="*/ 13232349 w 17157070"/>
                  <a:gd name="connsiteY35" fmla="*/ 6219119 h 12886678"/>
                  <a:gd name="connsiteX36" fmla="*/ 12273778 w 17157070"/>
                  <a:gd name="connsiteY36" fmla="*/ 6252280 h 12886678"/>
                  <a:gd name="connsiteX37" fmla="*/ 12201432 w 17157070"/>
                  <a:gd name="connsiteY37" fmla="*/ 5854380 h 12886678"/>
                  <a:gd name="connsiteX38" fmla="*/ 12508887 w 17157070"/>
                  <a:gd name="connsiteY38" fmla="*/ 5350985 h 12886678"/>
                  <a:gd name="connsiteX39" fmla="*/ 13774933 w 17157070"/>
                  <a:gd name="connsiteY39" fmla="*/ 4573269 h 12886678"/>
                  <a:gd name="connsiteX40" fmla="*/ 15294184 w 17157070"/>
                  <a:gd name="connsiteY40" fmla="*/ 4066854 h 12886678"/>
                  <a:gd name="connsiteX41" fmla="*/ 15746333 w 17157070"/>
                  <a:gd name="connsiteY41" fmla="*/ 4392409 h 12886678"/>
                  <a:gd name="connsiteX42" fmla="*/ 16578306 w 17157070"/>
                  <a:gd name="connsiteY42" fmla="*/ 4103027 h 12886678"/>
                  <a:gd name="connsiteX43" fmla="*/ 17084732 w 17157070"/>
                  <a:gd name="connsiteY43" fmla="*/ 4500935 h 12886678"/>
                  <a:gd name="connsiteX44" fmla="*/ 17157070 w 17157070"/>
                  <a:gd name="connsiteY44" fmla="*/ 3560444 h 12886678"/>
                  <a:gd name="connsiteX45" fmla="*/ 16433615 w 17157070"/>
                  <a:gd name="connsiteY45" fmla="*/ 3470014 h 12886678"/>
                  <a:gd name="connsiteX46" fmla="*/ 16415865 w 17157070"/>
                  <a:gd name="connsiteY46" fmla="*/ 2853862 h 12886678"/>
                  <a:gd name="connsiteX47" fmla="*/ 15963191 w 17157070"/>
                  <a:gd name="connsiteY47" fmla="*/ 2993318 h 12886678"/>
                  <a:gd name="connsiteX48" fmla="*/ 14923009 w 17157070"/>
                  <a:gd name="connsiteY48" fmla="*/ 1763435 h 12886678"/>
                  <a:gd name="connsiteX49" fmla="*/ 14244644 w 17157070"/>
                  <a:gd name="connsiteY49" fmla="*/ 325540 h 12886678"/>
                  <a:gd name="connsiteX50" fmla="*/ 13367278 w 17157070"/>
                  <a:gd name="connsiteY50" fmla="*/ 614945 h 12886678"/>
                  <a:gd name="connsiteX51" fmla="*/ 12218563 w 17157070"/>
                  <a:gd name="connsiteY51" fmla="*/ 623988 h 12886678"/>
                  <a:gd name="connsiteX52" fmla="*/ 11323109 w 17157070"/>
                  <a:gd name="connsiteY52" fmla="*/ 36169 h 12886678"/>
                  <a:gd name="connsiteX53" fmla="*/ 10780410 w 17157070"/>
                  <a:gd name="connsiteY53" fmla="*/ 488337 h 12886678"/>
                  <a:gd name="connsiteX54" fmla="*/ 10038717 w 17157070"/>
                  <a:gd name="connsiteY54" fmla="*/ 687288 h 12886678"/>
                  <a:gd name="connsiteX55" fmla="*/ 9622651 w 17157070"/>
                  <a:gd name="connsiteY55" fmla="*/ 81389 h 12886678"/>
                  <a:gd name="connsiteX56" fmla="*/ 8672925 w 17157070"/>
                  <a:gd name="connsiteY56" fmla="*/ 280344 h 12886678"/>
                  <a:gd name="connsiteX57" fmla="*/ 7759379 w 17157070"/>
                  <a:gd name="connsiteY57" fmla="*/ 0 h 12886678"/>
                  <a:gd name="connsiteX58" fmla="*/ 6729494 w 17157070"/>
                  <a:gd name="connsiteY58" fmla="*/ 443189 h 12886678"/>
                  <a:gd name="connsiteX59" fmla="*/ 6493079 w 17157070"/>
                  <a:gd name="connsiteY59" fmla="*/ 1012843 h 12886678"/>
                  <a:gd name="connsiteX60" fmla="*/ 4437471 w 17157070"/>
                  <a:gd name="connsiteY60" fmla="*/ 2805824 h 12886678"/>
                  <a:gd name="connsiteX61" fmla="*/ 4141784 w 17157070"/>
                  <a:gd name="connsiteY61" fmla="*/ 2086470 h 12886678"/>
                  <a:gd name="connsiteX62" fmla="*/ 2314296 w 17157070"/>
                  <a:gd name="connsiteY62" fmla="*/ 2369327 h 12886678"/>
                  <a:gd name="connsiteX63" fmla="*/ 1334589 w 17157070"/>
                  <a:gd name="connsiteY63" fmla="*/ 3174199 h 12886678"/>
                  <a:gd name="connsiteX64" fmla="*/ 0 w 17157070"/>
                  <a:gd name="connsiteY64" fmla="*/ 4521645 h 12886678"/>
                  <a:gd name="connsiteX0" fmla="*/ 0 w 17157070"/>
                  <a:gd name="connsiteY0" fmla="*/ 4521645 h 12886678"/>
                  <a:gd name="connsiteX1" fmla="*/ 613837 w 17157070"/>
                  <a:gd name="connsiteY1" fmla="*/ 6900003 h 12886678"/>
                  <a:gd name="connsiteX2" fmla="*/ 1518338 w 17157070"/>
                  <a:gd name="connsiteY2" fmla="*/ 7768153 h 12886678"/>
                  <a:gd name="connsiteX3" fmla="*/ 1735898 w 17157070"/>
                  <a:gd name="connsiteY3" fmla="*/ 8600077 h 12886678"/>
                  <a:gd name="connsiteX4" fmla="*/ 3137400 w 17157070"/>
                  <a:gd name="connsiteY4" fmla="*/ 9124637 h 12886678"/>
                  <a:gd name="connsiteX5" fmla="*/ 3453963 w 17157070"/>
                  <a:gd name="connsiteY5" fmla="*/ 10481128 h 12886678"/>
                  <a:gd name="connsiteX6" fmla="*/ 4168520 w 17157070"/>
                  <a:gd name="connsiteY6" fmla="*/ 11855697 h 12886678"/>
                  <a:gd name="connsiteX7" fmla="*/ 4162343 w 17157070"/>
                  <a:gd name="connsiteY7" fmla="*/ 12886678 h 12886678"/>
                  <a:gd name="connsiteX8" fmla="*/ 4605215 w 17157070"/>
                  <a:gd name="connsiteY8" fmla="*/ 12802514 h 12886678"/>
                  <a:gd name="connsiteX9" fmla="*/ 4840336 w 17157070"/>
                  <a:gd name="connsiteY9" fmla="*/ 12513132 h 12886678"/>
                  <a:gd name="connsiteX10" fmla="*/ 6070201 w 17157070"/>
                  <a:gd name="connsiteY10" fmla="*/ 12531224 h 12886678"/>
                  <a:gd name="connsiteX11" fmla="*/ 6884082 w 17157070"/>
                  <a:gd name="connsiteY11" fmla="*/ 11934372 h 12886678"/>
                  <a:gd name="connsiteX12" fmla="*/ 7716051 w 17157070"/>
                  <a:gd name="connsiteY12" fmla="*/ 12259931 h 12886678"/>
                  <a:gd name="connsiteX13" fmla="*/ 8584189 w 17157070"/>
                  <a:gd name="connsiteY13" fmla="*/ 12060979 h 12886678"/>
                  <a:gd name="connsiteX14" fmla="*/ 9289552 w 17157070"/>
                  <a:gd name="connsiteY14" fmla="*/ 12259931 h 12886678"/>
                  <a:gd name="connsiteX15" fmla="*/ 10139605 w 17157070"/>
                  <a:gd name="connsiteY15" fmla="*/ 11862031 h 12886678"/>
                  <a:gd name="connsiteX16" fmla="*/ 10664108 w 17157070"/>
                  <a:gd name="connsiteY16" fmla="*/ 12079067 h 12886678"/>
                  <a:gd name="connsiteX17" fmla="*/ 11387555 w 17157070"/>
                  <a:gd name="connsiteY17" fmla="*/ 11988637 h 12886678"/>
                  <a:gd name="connsiteX18" fmla="*/ 11966315 w 17157070"/>
                  <a:gd name="connsiteY18" fmla="*/ 12712092 h 12886678"/>
                  <a:gd name="connsiteX19" fmla="*/ 12942975 w 17157070"/>
                  <a:gd name="connsiteY19" fmla="*/ 12476963 h 12886678"/>
                  <a:gd name="connsiteX20" fmla="*/ 13575992 w 17157070"/>
                  <a:gd name="connsiteY20" fmla="*/ 12874863 h 12886678"/>
                  <a:gd name="connsiteX21" fmla="*/ 13973888 w 17157070"/>
                  <a:gd name="connsiteY21" fmla="*/ 12784430 h 12886678"/>
                  <a:gd name="connsiteX22" fmla="*/ 14028146 w 17157070"/>
                  <a:gd name="connsiteY22" fmla="*/ 12241839 h 12886678"/>
                  <a:gd name="connsiteX23" fmla="*/ 13594073 w 17157070"/>
                  <a:gd name="connsiteY23" fmla="*/ 12187582 h 12886678"/>
                  <a:gd name="connsiteX24" fmla="*/ 13612161 w 17157070"/>
                  <a:gd name="connsiteY24" fmla="*/ 11500303 h 12886678"/>
                  <a:gd name="connsiteX25" fmla="*/ 14190925 w 17157070"/>
                  <a:gd name="connsiteY25" fmla="*/ 11355616 h 12886678"/>
                  <a:gd name="connsiteX26" fmla="*/ 13865366 w 17157070"/>
                  <a:gd name="connsiteY26" fmla="*/ 10885371 h 12886678"/>
                  <a:gd name="connsiteX27" fmla="*/ 14136664 w 17157070"/>
                  <a:gd name="connsiteY27" fmla="*/ 10487475 h 12886678"/>
                  <a:gd name="connsiteX28" fmla="*/ 14703435 w 17157070"/>
                  <a:gd name="connsiteY28" fmla="*/ 10514571 h 12886678"/>
                  <a:gd name="connsiteX29" fmla="*/ 14661163 w 17157070"/>
                  <a:gd name="connsiteY29" fmla="*/ 10342787 h 12886678"/>
                  <a:gd name="connsiteX30" fmla="*/ 14335608 w 17157070"/>
                  <a:gd name="connsiteY30" fmla="*/ 10180012 h 12886678"/>
                  <a:gd name="connsiteX31" fmla="*/ 14498387 w 17157070"/>
                  <a:gd name="connsiteY31" fmla="*/ 9601248 h 12886678"/>
                  <a:gd name="connsiteX32" fmla="*/ 13847278 w 17157070"/>
                  <a:gd name="connsiteY32" fmla="*/ 8696934 h 12886678"/>
                  <a:gd name="connsiteX33" fmla="*/ 13340864 w 17157070"/>
                  <a:gd name="connsiteY33" fmla="*/ 7991571 h 12886678"/>
                  <a:gd name="connsiteX34" fmla="*/ 13123831 w 17157070"/>
                  <a:gd name="connsiteY34" fmla="*/ 6906393 h 12886678"/>
                  <a:gd name="connsiteX35" fmla="*/ 13232349 w 17157070"/>
                  <a:gd name="connsiteY35" fmla="*/ 6219119 h 12886678"/>
                  <a:gd name="connsiteX36" fmla="*/ 12273778 w 17157070"/>
                  <a:gd name="connsiteY36" fmla="*/ 6252280 h 12886678"/>
                  <a:gd name="connsiteX37" fmla="*/ 12201432 w 17157070"/>
                  <a:gd name="connsiteY37" fmla="*/ 5854380 h 12886678"/>
                  <a:gd name="connsiteX38" fmla="*/ 12508887 w 17157070"/>
                  <a:gd name="connsiteY38" fmla="*/ 5350985 h 12886678"/>
                  <a:gd name="connsiteX39" fmla="*/ 13774933 w 17157070"/>
                  <a:gd name="connsiteY39" fmla="*/ 4573269 h 12886678"/>
                  <a:gd name="connsiteX40" fmla="*/ 15294184 w 17157070"/>
                  <a:gd name="connsiteY40" fmla="*/ 4066854 h 12886678"/>
                  <a:gd name="connsiteX41" fmla="*/ 15746333 w 17157070"/>
                  <a:gd name="connsiteY41" fmla="*/ 4392409 h 12886678"/>
                  <a:gd name="connsiteX42" fmla="*/ 16578306 w 17157070"/>
                  <a:gd name="connsiteY42" fmla="*/ 4103027 h 12886678"/>
                  <a:gd name="connsiteX43" fmla="*/ 17084732 w 17157070"/>
                  <a:gd name="connsiteY43" fmla="*/ 4500935 h 12886678"/>
                  <a:gd name="connsiteX44" fmla="*/ 17157070 w 17157070"/>
                  <a:gd name="connsiteY44" fmla="*/ 3560444 h 12886678"/>
                  <a:gd name="connsiteX45" fmla="*/ 16433615 w 17157070"/>
                  <a:gd name="connsiteY45" fmla="*/ 3470014 h 12886678"/>
                  <a:gd name="connsiteX46" fmla="*/ 16415865 w 17157070"/>
                  <a:gd name="connsiteY46" fmla="*/ 2853862 h 12886678"/>
                  <a:gd name="connsiteX47" fmla="*/ 15963191 w 17157070"/>
                  <a:gd name="connsiteY47" fmla="*/ 2993318 h 12886678"/>
                  <a:gd name="connsiteX48" fmla="*/ 14923009 w 17157070"/>
                  <a:gd name="connsiteY48" fmla="*/ 1763435 h 12886678"/>
                  <a:gd name="connsiteX49" fmla="*/ 14244644 w 17157070"/>
                  <a:gd name="connsiteY49" fmla="*/ 325540 h 12886678"/>
                  <a:gd name="connsiteX50" fmla="*/ 13367278 w 17157070"/>
                  <a:gd name="connsiteY50" fmla="*/ 614945 h 12886678"/>
                  <a:gd name="connsiteX51" fmla="*/ 12218563 w 17157070"/>
                  <a:gd name="connsiteY51" fmla="*/ 623988 h 12886678"/>
                  <a:gd name="connsiteX52" fmla="*/ 11323109 w 17157070"/>
                  <a:gd name="connsiteY52" fmla="*/ 36169 h 12886678"/>
                  <a:gd name="connsiteX53" fmla="*/ 10780410 w 17157070"/>
                  <a:gd name="connsiteY53" fmla="*/ 488337 h 12886678"/>
                  <a:gd name="connsiteX54" fmla="*/ 10038717 w 17157070"/>
                  <a:gd name="connsiteY54" fmla="*/ 687288 h 12886678"/>
                  <a:gd name="connsiteX55" fmla="*/ 9622651 w 17157070"/>
                  <a:gd name="connsiteY55" fmla="*/ 81389 h 12886678"/>
                  <a:gd name="connsiteX56" fmla="*/ 8672925 w 17157070"/>
                  <a:gd name="connsiteY56" fmla="*/ 280344 h 12886678"/>
                  <a:gd name="connsiteX57" fmla="*/ 7759379 w 17157070"/>
                  <a:gd name="connsiteY57" fmla="*/ 0 h 12886678"/>
                  <a:gd name="connsiteX58" fmla="*/ 6729494 w 17157070"/>
                  <a:gd name="connsiteY58" fmla="*/ 443189 h 12886678"/>
                  <a:gd name="connsiteX59" fmla="*/ 4437471 w 17157070"/>
                  <a:gd name="connsiteY59" fmla="*/ 2805824 h 12886678"/>
                  <a:gd name="connsiteX60" fmla="*/ 4141784 w 17157070"/>
                  <a:gd name="connsiteY60" fmla="*/ 2086470 h 12886678"/>
                  <a:gd name="connsiteX61" fmla="*/ 2314296 w 17157070"/>
                  <a:gd name="connsiteY61" fmla="*/ 2369327 h 12886678"/>
                  <a:gd name="connsiteX62" fmla="*/ 1334589 w 17157070"/>
                  <a:gd name="connsiteY62" fmla="*/ 3174199 h 12886678"/>
                  <a:gd name="connsiteX63" fmla="*/ 0 w 17157070"/>
                  <a:gd name="connsiteY63" fmla="*/ 4521645 h 12886678"/>
                  <a:gd name="connsiteX0" fmla="*/ 0 w 17157070"/>
                  <a:gd name="connsiteY0" fmla="*/ 4521645 h 12886678"/>
                  <a:gd name="connsiteX1" fmla="*/ 613837 w 17157070"/>
                  <a:gd name="connsiteY1" fmla="*/ 6900003 h 12886678"/>
                  <a:gd name="connsiteX2" fmla="*/ 1518338 w 17157070"/>
                  <a:gd name="connsiteY2" fmla="*/ 7768153 h 12886678"/>
                  <a:gd name="connsiteX3" fmla="*/ 1735898 w 17157070"/>
                  <a:gd name="connsiteY3" fmla="*/ 8600077 h 12886678"/>
                  <a:gd name="connsiteX4" fmla="*/ 3137400 w 17157070"/>
                  <a:gd name="connsiteY4" fmla="*/ 9124637 h 12886678"/>
                  <a:gd name="connsiteX5" fmla="*/ 3453963 w 17157070"/>
                  <a:gd name="connsiteY5" fmla="*/ 10481128 h 12886678"/>
                  <a:gd name="connsiteX6" fmla="*/ 4168520 w 17157070"/>
                  <a:gd name="connsiteY6" fmla="*/ 11855697 h 12886678"/>
                  <a:gd name="connsiteX7" fmla="*/ 4162343 w 17157070"/>
                  <a:gd name="connsiteY7" fmla="*/ 12886678 h 12886678"/>
                  <a:gd name="connsiteX8" fmla="*/ 4605215 w 17157070"/>
                  <a:gd name="connsiteY8" fmla="*/ 12802514 h 12886678"/>
                  <a:gd name="connsiteX9" fmla="*/ 4840336 w 17157070"/>
                  <a:gd name="connsiteY9" fmla="*/ 12513132 h 12886678"/>
                  <a:gd name="connsiteX10" fmla="*/ 6070201 w 17157070"/>
                  <a:gd name="connsiteY10" fmla="*/ 12531224 h 12886678"/>
                  <a:gd name="connsiteX11" fmla="*/ 6884082 w 17157070"/>
                  <a:gd name="connsiteY11" fmla="*/ 11934372 h 12886678"/>
                  <a:gd name="connsiteX12" fmla="*/ 7716051 w 17157070"/>
                  <a:gd name="connsiteY12" fmla="*/ 12259931 h 12886678"/>
                  <a:gd name="connsiteX13" fmla="*/ 8584189 w 17157070"/>
                  <a:gd name="connsiteY13" fmla="*/ 12060979 h 12886678"/>
                  <a:gd name="connsiteX14" fmla="*/ 9289552 w 17157070"/>
                  <a:gd name="connsiteY14" fmla="*/ 12259931 h 12886678"/>
                  <a:gd name="connsiteX15" fmla="*/ 10139605 w 17157070"/>
                  <a:gd name="connsiteY15" fmla="*/ 11862031 h 12886678"/>
                  <a:gd name="connsiteX16" fmla="*/ 10664108 w 17157070"/>
                  <a:gd name="connsiteY16" fmla="*/ 12079067 h 12886678"/>
                  <a:gd name="connsiteX17" fmla="*/ 11387555 w 17157070"/>
                  <a:gd name="connsiteY17" fmla="*/ 11988637 h 12886678"/>
                  <a:gd name="connsiteX18" fmla="*/ 11966315 w 17157070"/>
                  <a:gd name="connsiteY18" fmla="*/ 12712092 h 12886678"/>
                  <a:gd name="connsiteX19" fmla="*/ 12942975 w 17157070"/>
                  <a:gd name="connsiteY19" fmla="*/ 12476963 h 12886678"/>
                  <a:gd name="connsiteX20" fmla="*/ 13575992 w 17157070"/>
                  <a:gd name="connsiteY20" fmla="*/ 12874863 h 12886678"/>
                  <a:gd name="connsiteX21" fmla="*/ 13973888 w 17157070"/>
                  <a:gd name="connsiteY21" fmla="*/ 12784430 h 12886678"/>
                  <a:gd name="connsiteX22" fmla="*/ 14028146 w 17157070"/>
                  <a:gd name="connsiteY22" fmla="*/ 12241839 h 12886678"/>
                  <a:gd name="connsiteX23" fmla="*/ 13594073 w 17157070"/>
                  <a:gd name="connsiteY23" fmla="*/ 12187582 h 12886678"/>
                  <a:gd name="connsiteX24" fmla="*/ 13612161 w 17157070"/>
                  <a:gd name="connsiteY24" fmla="*/ 11500303 h 12886678"/>
                  <a:gd name="connsiteX25" fmla="*/ 14190925 w 17157070"/>
                  <a:gd name="connsiteY25" fmla="*/ 11355616 h 12886678"/>
                  <a:gd name="connsiteX26" fmla="*/ 13865366 w 17157070"/>
                  <a:gd name="connsiteY26" fmla="*/ 10885371 h 12886678"/>
                  <a:gd name="connsiteX27" fmla="*/ 14136664 w 17157070"/>
                  <a:gd name="connsiteY27" fmla="*/ 10487475 h 12886678"/>
                  <a:gd name="connsiteX28" fmla="*/ 14703435 w 17157070"/>
                  <a:gd name="connsiteY28" fmla="*/ 10514571 h 12886678"/>
                  <a:gd name="connsiteX29" fmla="*/ 14661163 w 17157070"/>
                  <a:gd name="connsiteY29" fmla="*/ 10342787 h 12886678"/>
                  <a:gd name="connsiteX30" fmla="*/ 14335608 w 17157070"/>
                  <a:gd name="connsiteY30" fmla="*/ 10180012 h 12886678"/>
                  <a:gd name="connsiteX31" fmla="*/ 14498387 w 17157070"/>
                  <a:gd name="connsiteY31" fmla="*/ 9601248 h 12886678"/>
                  <a:gd name="connsiteX32" fmla="*/ 13847278 w 17157070"/>
                  <a:gd name="connsiteY32" fmla="*/ 8696934 h 12886678"/>
                  <a:gd name="connsiteX33" fmla="*/ 13340864 w 17157070"/>
                  <a:gd name="connsiteY33" fmla="*/ 7991571 h 12886678"/>
                  <a:gd name="connsiteX34" fmla="*/ 13123831 w 17157070"/>
                  <a:gd name="connsiteY34" fmla="*/ 6906393 h 12886678"/>
                  <a:gd name="connsiteX35" fmla="*/ 13232349 w 17157070"/>
                  <a:gd name="connsiteY35" fmla="*/ 6219119 h 12886678"/>
                  <a:gd name="connsiteX36" fmla="*/ 12273778 w 17157070"/>
                  <a:gd name="connsiteY36" fmla="*/ 6252280 h 12886678"/>
                  <a:gd name="connsiteX37" fmla="*/ 12201432 w 17157070"/>
                  <a:gd name="connsiteY37" fmla="*/ 5854380 h 12886678"/>
                  <a:gd name="connsiteX38" fmla="*/ 12508887 w 17157070"/>
                  <a:gd name="connsiteY38" fmla="*/ 5350985 h 12886678"/>
                  <a:gd name="connsiteX39" fmla="*/ 13774933 w 17157070"/>
                  <a:gd name="connsiteY39" fmla="*/ 4573269 h 12886678"/>
                  <a:gd name="connsiteX40" fmla="*/ 15294184 w 17157070"/>
                  <a:gd name="connsiteY40" fmla="*/ 4066854 h 12886678"/>
                  <a:gd name="connsiteX41" fmla="*/ 15746333 w 17157070"/>
                  <a:gd name="connsiteY41" fmla="*/ 4392409 h 12886678"/>
                  <a:gd name="connsiteX42" fmla="*/ 16578306 w 17157070"/>
                  <a:gd name="connsiteY42" fmla="*/ 4103027 h 12886678"/>
                  <a:gd name="connsiteX43" fmla="*/ 17084732 w 17157070"/>
                  <a:gd name="connsiteY43" fmla="*/ 4500935 h 12886678"/>
                  <a:gd name="connsiteX44" fmla="*/ 17157070 w 17157070"/>
                  <a:gd name="connsiteY44" fmla="*/ 3560444 h 12886678"/>
                  <a:gd name="connsiteX45" fmla="*/ 16433615 w 17157070"/>
                  <a:gd name="connsiteY45" fmla="*/ 3470014 h 12886678"/>
                  <a:gd name="connsiteX46" fmla="*/ 16415865 w 17157070"/>
                  <a:gd name="connsiteY46" fmla="*/ 2853862 h 12886678"/>
                  <a:gd name="connsiteX47" fmla="*/ 15963191 w 17157070"/>
                  <a:gd name="connsiteY47" fmla="*/ 2993318 h 12886678"/>
                  <a:gd name="connsiteX48" fmla="*/ 14923009 w 17157070"/>
                  <a:gd name="connsiteY48" fmla="*/ 1763435 h 12886678"/>
                  <a:gd name="connsiteX49" fmla="*/ 14244644 w 17157070"/>
                  <a:gd name="connsiteY49" fmla="*/ 325540 h 12886678"/>
                  <a:gd name="connsiteX50" fmla="*/ 13367278 w 17157070"/>
                  <a:gd name="connsiteY50" fmla="*/ 614945 h 12886678"/>
                  <a:gd name="connsiteX51" fmla="*/ 12218563 w 17157070"/>
                  <a:gd name="connsiteY51" fmla="*/ 623988 h 12886678"/>
                  <a:gd name="connsiteX52" fmla="*/ 11323109 w 17157070"/>
                  <a:gd name="connsiteY52" fmla="*/ 36169 h 12886678"/>
                  <a:gd name="connsiteX53" fmla="*/ 10780410 w 17157070"/>
                  <a:gd name="connsiteY53" fmla="*/ 488337 h 12886678"/>
                  <a:gd name="connsiteX54" fmla="*/ 10038717 w 17157070"/>
                  <a:gd name="connsiteY54" fmla="*/ 687288 h 12886678"/>
                  <a:gd name="connsiteX55" fmla="*/ 9622651 w 17157070"/>
                  <a:gd name="connsiteY55" fmla="*/ 81389 h 12886678"/>
                  <a:gd name="connsiteX56" fmla="*/ 8672925 w 17157070"/>
                  <a:gd name="connsiteY56" fmla="*/ 280344 h 12886678"/>
                  <a:gd name="connsiteX57" fmla="*/ 7759379 w 17157070"/>
                  <a:gd name="connsiteY57" fmla="*/ 0 h 12886678"/>
                  <a:gd name="connsiteX58" fmla="*/ 4432864 w 17157070"/>
                  <a:gd name="connsiteY58" fmla="*/ 3474612 h 12886678"/>
                  <a:gd name="connsiteX59" fmla="*/ 4437471 w 17157070"/>
                  <a:gd name="connsiteY59" fmla="*/ 2805824 h 12886678"/>
                  <a:gd name="connsiteX60" fmla="*/ 4141784 w 17157070"/>
                  <a:gd name="connsiteY60" fmla="*/ 2086470 h 12886678"/>
                  <a:gd name="connsiteX61" fmla="*/ 2314296 w 17157070"/>
                  <a:gd name="connsiteY61" fmla="*/ 2369327 h 12886678"/>
                  <a:gd name="connsiteX62" fmla="*/ 1334589 w 17157070"/>
                  <a:gd name="connsiteY62" fmla="*/ 3174199 h 12886678"/>
                  <a:gd name="connsiteX63" fmla="*/ 0 w 17157070"/>
                  <a:gd name="connsiteY63" fmla="*/ 4521645 h 12886678"/>
                  <a:gd name="connsiteX0" fmla="*/ 0 w 17157070"/>
                  <a:gd name="connsiteY0" fmla="*/ 4485476 h 12850509"/>
                  <a:gd name="connsiteX1" fmla="*/ 613837 w 17157070"/>
                  <a:gd name="connsiteY1" fmla="*/ 6863834 h 12850509"/>
                  <a:gd name="connsiteX2" fmla="*/ 1518338 w 17157070"/>
                  <a:gd name="connsiteY2" fmla="*/ 7731984 h 12850509"/>
                  <a:gd name="connsiteX3" fmla="*/ 1735898 w 17157070"/>
                  <a:gd name="connsiteY3" fmla="*/ 8563908 h 12850509"/>
                  <a:gd name="connsiteX4" fmla="*/ 3137400 w 17157070"/>
                  <a:gd name="connsiteY4" fmla="*/ 9088468 h 12850509"/>
                  <a:gd name="connsiteX5" fmla="*/ 3453963 w 17157070"/>
                  <a:gd name="connsiteY5" fmla="*/ 10444959 h 12850509"/>
                  <a:gd name="connsiteX6" fmla="*/ 4168520 w 17157070"/>
                  <a:gd name="connsiteY6" fmla="*/ 11819528 h 12850509"/>
                  <a:gd name="connsiteX7" fmla="*/ 4162343 w 17157070"/>
                  <a:gd name="connsiteY7" fmla="*/ 12850509 h 12850509"/>
                  <a:gd name="connsiteX8" fmla="*/ 4605215 w 17157070"/>
                  <a:gd name="connsiteY8" fmla="*/ 12766345 h 12850509"/>
                  <a:gd name="connsiteX9" fmla="*/ 4840336 w 17157070"/>
                  <a:gd name="connsiteY9" fmla="*/ 12476963 h 12850509"/>
                  <a:gd name="connsiteX10" fmla="*/ 6070201 w 17157070"/>
                  <a:gd name="connsiteY10" fmla="*/ 12495055 h 12850509"/>
                  <a:gd name="connsiteX11" fmla="*/ 6884082 w 17157070"/>
                  <a:gd name="connsiteY11" fmla="*/ 11898203 h 12850509"/>
                  <a:gd name="connsiteX12" fmla="*/ 7716051 w 17157070"/>
                  <a:gd name="connsiteY12" fmla="*/ 12223762 h 12850509"/>
                  <a:gd name="connsiteX13" fmla="*/ 8584189 w 17157070"/>
                  <a:gd name="connsiteY13" fmla="*/ 12024810 h 12850509"/>
                  <a:gd name="connsiteX14" fmla="*/ 9289552 w 17157070"/>
                  <a:gd name="connsiteY14" fmla="*/ 12223762 h 12850509"/>
                  <a:gd name="connsiteX15" fmla="*/ 10139605 w 17157070"/>
                  <a:gd name="connsiteY15" fmla="*/ 11825862 h 12850509"/>
                  <a:gd name="connsiteX16" fmla="*/ 10664108 w 17157070"/>
                  <a:gd name="connsiteY16" fmla="*/ 12042898 h 12850509"/>
                  <a:gd name="connsiteX17" fmla="*/ 11387555 w 17157070"/>
                  <a:gd name="connsiteY17" fmla="*/ 11952468 h 12850509"/>
                  <a:gd name="connsiteX18" fmla="*/ 11966315 w 17157070"/>
                  <a:gd name="connsiteY18" fmla="*/ 12675923 h 12850509"/>
                  <a:gd name="connsiteX19" fmla="*/ 12942975 w 17157070"/>
                  <a:gd name="connsiteY19" fmla="*/ 12440794 h 12850509"/>
                  <a:gd name="connsiteX20" fmla="*/ 13575992 w 17157070"/>
                  <a:gd name="connsiteY20" fmla="*/ 12838694 h 12850509"/>
                  <a:gd name="connsiteX21" fmla="*/ 13973888 w 17157070"/>
                  <a:gd name="connsiteY21" fmla="*/ 12748261 h 12850509"/>
                  <a:gd name="connsiteX22" fmla="*/ 14028146 w 17157070"/>
                  <a:gd name="connsiteY22" fmla="*/ 12205670 h 12850509"/>
                  <a:gd name="connsiteX23" fmla="*/ 13594073 w 17157070"/>
                  <a:gd name="connsiteY23" fmla="*/ 12151413 h 12850509"/>
                  <a:gd name="connsiteX24" fmla="*/ 13612161 w 17157070"/>
                  <a:gd name="connsiteY24" fmla="*/ 11464134 h 12850509"/>
                  <a:gd name="connsiteX25" fmla="*/ 14190925 w 17157070"/>
                  <a:gd name="connsiteY25" fmla="*/ 11319447 h 12850509"/>
                  <a:gd name="connsiteX26" fmla="*/ 13865366 w 17157070"/>
                  <a:gd name="connsiteY26" fmla="*/ 10849202 h 12850509"/>
                  <a:gd name="connsiteX27" fmla="*/ 14136664 w 17157070"/>
                  <a:gd name="connsiteY27" fmla="*/ 10451306 h 12850509"/>
                  <a:gd name="connsiteX28" fmla="*/ 14703435 w 17157070"/>
                  <a:gd name="connsiteY28" fmla="*/ 10478402 h 12850509"/>
                  <a:gd name="connsiteX29" fmla="*/ 14661163 w 17157070"/>
                  <a:gd name="connsiteY29" fmla="*/ 10306618 h 12850509"/>
                  <a:gd name="connsiteX30" fmla="*/ 14335608 w 17157070"/>
                  <a:gd name="connsiteY30" fmla="*/ 10143843 h 12850509"/>
                  <a:gd name="connsiteX31" fmla="*/ 14498387 w 17157070"/>
                  <a:gd name="connsiteY31" fmla="*/ 9565079 h 12850509"/>
                  <a:gd name="connsiteX32" fmla="*/ 13847278 w 17157070"/>
                  <a:gd name="connsiteY32" fmla="*/ 8660765 h 12850509"/>
                  <a:gd name="connsiteX33" fmla="*/ 13340864 w 17157070"/>
                  <a:gd name="connsiteY33" fmla="*/ 7955402 h 12850509"/>
                  <a:gd name="connsiteX34" fmla="*/ 13123831 w 17157070"/>
                  <a:gd name="connsiteY34" fmla="*/ 6870224 h 12850509"/>
                  <a:gd name="connsiteX35" fmla="*/ 13232349 w 17157070"/>
                  <a:gd name="connsiteY35" fmla="*/ 6182950 h 12850509"/>
                  <a:gd name="connsiteX36" fmla="*/ 12273778 w 17157070"/>
                  <a:gd name="connsiteY36" fmla="*/ 6216111 h 12850509"/>
                  <a:gd name="connsiteX37" fmla="*/ 12201432 w 17157070"/>
                  <a:gd name="connsiteY37" fmla="*/ 5818211 h 12850509"/>
                  <a:gd name="connsiteX38" fmla="*/ 12508887 w 17157070"/>
                  <a:gd name="connsiteY38" fmla="*/ 5314816 h 12850509"/>
                  <a:gd name="connsiteX39" fmla="*/ 13774933 w 17157070"/>
                  <a:gd name="connsiteY39" fmla="*/ 4537100 h 12850509"/>
                  <a:gd name="connsiteX40" fmla="*/ 15294184 w 17157070"/>
                  <a:gd name="connsiteY40" fmla="*/ 4030685 h 12850509"/>
                  <a:gd name="connsiteX41" fmla="*/ 15746333 w 17157070"/>
                  <a:gd name="connsiteY41" fmla="*/ 4356240 h 12850509"/>
                  <a:gd name="connsiteX42" fmla="*/ 16578306 w 17157070"/>
                  <a:gd name="connsiteY42" fmla="*/ 4066858 h 12850509"/>
                  <a:gd name="connsiteX43" fmla="*/ 17084732 w 17157070"/>
                  <a:gd name="connsiteY43" fmla="*/ 4464766 h 12850509"/>
                  <a:gd name="connsiteX44" fmla="*/ 17157070 w 17157070"/>
                  <a:gd name="connsiteY44" fmla="*/ 3524275 h 12850509"/>
                  <a:gd name="connsiteX45" fmla="*/ 16433615 w 17157070"/>
                  <a:gd name="connsiteY45" fmla="*/ 3433845 h 12850509"/>
                  <a:gd name="connsiteX46" fmla="*/ 16415865 w 17157070"/>
                  <a:gd name="connsiteY46" fmla="*/ 2817693 h 12850509"/>
                  <a:gd name="connsiteX47" fmla="*/ 15963191 w 17157070"/>
                  <a:gd name="connsiteY47" fmla="*/ 2957149 h 12850509"/>
                  <a:gd name="connsiteX48" fmla="*/ 14923009 w 17157070"/>
                  <a:gd name="connsiteY48" fmla="*/ 1727266 h 12850509"/>
                  <a:gd name="connsiteX49" fmla="*/ 14244644 w 17157070"/>
                  <a:gd name="connsiteY49" fmla="*/ 289371 h 12850509"/>
                  <a:gd name="connsiteX50" fmla="*/ 13367278 w 17157070"/>
                  <a:gd name="connsiteY50" fmla="*/ 578776 h 12850509"/>
                  <a:gd name="connsiteX51" fmla="*/ 12218563 w 17157070"/>
                  <a:gd name="connsiteY51" fmla="*/ 587819 h 12850509"/>
                  <a:gd name="connsiteX52" fmla="*/ 11323109 w 17157070"/>
                  <a:gd name="connsiteY52" fmla="*/ 0 h 12850509"/>
                  <a:gd name="connsiteX53" fmla="*/ 10780410 w 17157070"/>
                  <a:gd name="connsiteY53" fmla="*/ 452168 h 12850509"/>
                  <a:gd name="connsiteX54" fmla="*/ 10038717 w 17157070"/>
                  <a:gd name="connsiteY54" fmla="*/ 651119 h 12850509"/>
                  <a:gd name="connsiteX55" fmla="*/ 9622651 w 17157070"/>
                  <a:gd name="connsiteY55" fmla="*/ 45220 h 12850509"/>
                  <a:gd name="connsiteX56" fmla="*/ 8672925 w 17157070"/>
                  <a:gd name="connsiteY56" fmla="*/ 244175 h 12850509"/>
                  <a:gd name="connsiteX57" fmla="*/ 4432864 w 17157070"/>
                  <a:gd name="connsiteY57" fmla="*/ 3438443 h 12850509"/>
                  <a:gd name="connsiteX58" fmla="*/ 4437471 w 17157070"/>
                  <a:gd name="connsiteY58" fmla="*/ 2769655 h 12850509"/>
                  <a:gd name="connsiteX59" fmla="*/ 4141784 w 17157070"/>
                  <a:gd name="connsiteY59" fmla="*/ 2050301 h 12850509"/>
                  <a:gd name="connsiteX60" fmla="*/ 2314296 w 17157070"/>
                  <a:gd name="connsiteY60" fmla="*/ 2333158 h 12850509"/>
                  <a:gd name="connsiteX61" fmla="*/ 1334589 w 17157070"/>
                  <a:gd name="connsiteY61" fmla="*/ 3138030 h 12850509"/>
                  <a:gd name="connsiteX62" fmla="*/ 0 w 17157070"/>
                  <a:gd name="connsiteY62" fmla="*/ 4485476 h 12850509"/>
                  <a:gd name="connsiteX0" fmla="*/ 0 w 17157070"/>
                  <a:gd name="connsiteY0" fmla="*/ 4485476 h 12850509"/>
                  <a:gd name="connsiteX1" fmla="*/ 613837 w 17157070"/>
                  <a:gd name="connsiteY1" fmla="*/ 6863834 h 12850509"/>
                  <a:gd name="connsiteX2" fmla="*/ 1518338 w 17157070"/>
                  <a:gd name="connsiteY2" fmla="*/ 7731984 h 12850509"/>
                  <a:gd name="connsiteX3" fmla="*/ 1735898 w 17157070"/>
                  <a:gd name="connsiteY3" fmla="*/ 8563908 h 12850509"/>
                  <a:gd name="connsiteX4" fmla="*/ 3137400 w 17157070"/>
                  <a:gd name="connsiteY4" fmla="*/ 9088468 h 12850509"/>
                  <a:gd name="connsiteX5" fmla="*/ 3453963 w 17157070"/>
                  <a:gd name="connsiteY5" fmla="*/ 10444959 h 12850509"/>
                  <a:gd name="connsiteX6" fmla="*/ 4168520 w 17157070"/>
                  <a:gd name="connsiteY6" fmla="*/ 11819528 h 12850509"/>
                  <a:gd name="connsiteX7" fmla="*/ 4162343 w 17157070"/>
                  <a:gd name="connsiteY7" fmla="*/ 12850509 h 12850509"/>
                  <a:gd name="connsiteX8" fmla="*/ 4605215 w 17157070"/>
                  <a:gd name="connsiteY8" fmla="*/ 12766345 h 12850509"/>
                  <a:gd name="connsiteX9" fmla="*/ 4840336 w 17157070"/>
                  <a:gd name="connsiteY9" fmla="*/ 12476963 h 12850509"/>
                  <a:gd name="connsiteX10" fmla="*/ 6070201 w 17157070"/>
                  <a:gd name="connsiteY10" fmla="*/ 12495055 h 12850509"/>
                  <a:gd name="connsiteX11" fmla="*/ 6884082 w 17157070"/>
                  <a:gd name="connsiteY11" fmla="*/ 11898203 h 12850509"/>
                  <a:gd name="connsiteX12" fmla="*/ 7716051 w 17157070"/>
                  <a:gd name="connsiteY12" fmla="*/ 12223762 h 12850509"/>
                  <a:gd name="connsiteX13" fmla="*/ 8584189 w 17157070"/>
                  <a:gd name="connsiteY13" fmla="*/ 12024810 h 12850509"/>
                  <a:gd name="connsiteX14" fmla="*/ 9289552 w 17157070"/>
                  <a:gd name="connsiteY14" fmla="*/ 12223762 h 12850509"/>
                  <a:gd name="connsiteX15" fmla="*/ 10139605 w 17157070"/>
                  <a:gd name="connsiteY15" fmla="*/ 11825862 h 12850509"/>
                  <a:gd name="connsiteX16" fmla="*/ 10664108 w 17157070"/>
                  <a:gd name="connsiteY16" fmla="*/ 12042898 h 12850509"/>
                  <a:gd name="connsiteX17" fmla="*/ 11387555 w 17157070"/>
                  <a:gd name="connsiteY17" fmla="*/ 11952468 h 12850509"/>
                  <a:gd name="connsiteX18" fmla="*/ 11966315 w 17157070"/>
                  <a:gd name="connsiteY18" fmla="*/ 12675923 h 12850509"/>
                  <a:gd name="connsiteX19" fmla="*/ 12942975 w 17157070"/>
                  <a:gd name="connsiteY19" fmla="*/ 12440794 h 12850509"/>
                  <a:gd name="connsiteX20" fmla="*/ 13575992 w 17157070"/>
                  <a:gd name="connsiteY20" fmla="*/ 12838694 h 12850509"/>
                  <a:gd name="connsiteX21" fmla="*/ 13973888 w 17157070"/>
                  <a:gd name="connsiteY21" fmla="*/ 12748261 h 12850509"/>
                  <a:gd name="connsiteX22" fmla="*/ 14028146 w 17157070"/>
                  <a:gd name="connsiteY22" fmla="*/ 12205670 h 12850509"/>
                  <a:gd name="connsiteX23" fmla="*/ 13594073 w 17157070"/>
                  <a:gd name="connsiteY23" fmla="*/ 12151413 h 12850509"/>
                  <a:gd name="connsiteX24" fmla="*/ 13612161 w 17157070"/>
                  <a:gd name="connsiteY24" fmla="*/ 11464134 h 12850509"/>
                  <a:gd name="connsiteX25" fmla="*/ 14190925 w 17157070"/>
                  <a:gd name="connsiteY25" fmla="*/ 11319447 h 12850509"/>
                  <a:gd name="connsiteX26" fmla="*/ 13865366 w 17157070"/>
                  <a:gd name="connsiteY26" fmla="*/ 10849202 h 12850509"/>
                  <a:gd name="connsiteX27" fmla="*/ 14136664 w 17157070"/>
                  <a:gd name="connsiteY27" fmla="*/ 10451306 h 12850509"/>
                  <a:gd name="connsiteX28" fmla="*/ 14703435 w 17157070"/>
                  <a:gd name="connsiteY28" fmla="*/ 10478402 h 12850509"/>
                  <a:gd name="connsiteX29" fmla="*/ 14661163 w 17157070"/>
                  <a:gd name="connsiteY29" fmla="*/ 10306618 h 12850509"/>
                  <a:gd name="connsiteX30" fmla="*/ 14335608 w 17157070"/>
                  <a:gd name="connsiteY30" fmla="*/ 10143843 h 12850509"/>
                  <a:gd name="connsiteX31" fmla="*/ 14498387 w 17157070"/>
                  <a:gd name="connsiteY31" fmla="*/ 9565079 h 12850509"/>
                  <a:gd name="connsiteX32" fmla="*/ 13847278 w 17157070"/>
                  <a:gd name="connsiteY32" fmla="*/ 8660765 h 12850509"/>
                  <a:gd name="connsiteX33" fmla="*/ 13340864 w 17157070"/>
                  <a:gd name="connsiteY33" fmla="*/ 7955402 h 12850509"/>
                  <a:gd name="connsiteX34" fmla="*/ 13123831 w 17157070"/>
                  <a:gd name="connsiteY34" fmla="*/ 6870224 h 12850509"/>
                  <a:gd name="connsiteX35" fmla="*/ 13232349 w 17157070"/>
                  <a:gd name="connsiteY35" fmla="*/ 6182950 h 12850509"/>
                  <a:gd name="connsiteX36" fmla="*/ 12273778 w 17157070"/>
                  <a:gd name="connsiteY36" fmla="*/ 6216111 h 12850509"/>
                  <a:gd name="connsiteX37" fmla="*/ 12201432 w 17157070"/>
                  <a:gd name="connsiteY37" fmla="*/ 5818211 h 12850509"/>
                  <a:gd name="connsiteX38" fmla="*/ 12508887 w 17157070"/>
                  <a:gd name="connsiteY38" fmla="*/ 5314816 h 12850509"/>
                  <a:gd name="connsiteX39" fmla="*/ 13774933 w 17157070"/>
                  <a:gd name="connsiteY39" fmla="*/ 4537100 h 12850509"/>
                  <a:gd name="connsiteX40" fmla="*/ 15294184 w 17157070"/>
                  <a:gd name="connsiteY40" fmla="*/ 4030685 h 12850509"/>
                  <a:gd name="connsiteX41" fmla="*/ 15746333 w 17157070"/>
                  <a:gd name="connsiteY41" fmla="*/ 4356240 h 12850509"/>
                  <a:gd name="connsiteX42" fmla="*/ 16578306 w 17157070"/>
                  <a:gd name="connsiteY42" fmla="*/ 4066858 h 12850509"/>
                  <a:gd name="connsiteX43" fmla="*/ 17084732 w 17157070"/>
                  <a:gd name="connsiteY43" fmla="*/ 4464766 h 12850509"/>
                  <a:gd name="connsiteX44" fmla="*/ 17157070 w 17157070"/>
                  <a:gd name="connsiteY44" fmla="*/ 3524275 h 12850509"/>
                  <a:gd name="connsiteX45" fmla="*/ 16433615 w 17157070"/>
                  <a:gd name="connsiteY45" fmla="*/ 3433845 h 12850509"/>
                  <a:gd name="connsiteX46" fmla="*/ 16415865 w 17157070"/>
                  <a:gd name="connsiteY46" fmla="*/ 2817693 h 12850509"/>
                  <a:gd name="connsiteX47" fmla="*/ 15963191 w 17157070"/>
                  <a:gd name="connsiteY47" fmla="*/ 2957149 h 12850509"/>
                  <a:gd name="connsiteX48" fmla="*/ 14923009 w 17157070"/>
                  <a:gd name="connsiteY48" fmla="*/ 1727266 h 12850509"/>
                  <a:gd name="connsiteX49" fmla="*/ 14244644 w 17157070"/>
                  <a:gd name="connsiteY49" fmla="*/ 289371 h 12850509"/>
                  <a:gd name="connsiteX50" fmla="*/ 13367278 w 17157070"/>
                  <a:gd name="connsiteY50" fmla="*/ 578776 h 12850509"/>
                  <a:gd name="connsiteX51" fmla="*/ 12218563 w 17157070"/>
                  <a:gd name="connsiteY51" fmla="*/ 587819 h 12850509"/>
                  <a:gd name="connsiteX52" fmla="*/ 11323109 w 17157070"/>
                  <a:gd name="connsiteY52" fmla="*/ 0 h 12850509"/>
                  <a:gd name="connsiteX53" fmla="*/ 10780410 w 17157070"/>
                  <a:gd name="connsiteY53" fmla="*/ 452168 h 12850509"/>
                  <a:gd name="connsiteX54" fmla="*/ 10038717 w 17157070"/>
                  <a:gd name="connsiteY54" fmla="*/ 651119 h 12850509"/>
                  <a:gd name="connsiteX55" fmla="*/ 9622651 w 17157070"/>
                  <a:gd name="connsiteY55" fmla="*/ 45220 h 12850509"/>
                  <a:gd name="connsiteX56" fmla="*/ 4653822 w 17157070"/>
                  <a:gd name="connsiteY56" fmla="*/ 3991678 h 12850509"/>
                  <a:gd name="connsiteX57" fmla="*/ 4432864 w 17157070"/>
                  <a:gd name="connsiteY57" fmla="*/ 3438443 h 12850509"/>
                  <a:gd name="connsiteX58" fmla="*/ 4437471 w 17157070"/>
                  <a:gd name="connsiteY58" fmla="*/ 2769655 h 12850509"/>
                  <a:gd name="connsiteX59" fmla="*/ 4141784 w 17157070"/>
                  <a:gd name="connsiteY59" fmla="*/ 2050301 h 12850509"/>
                  <a:gd name="connsiteX60" fmla="*/ 2314296 w 17157070"/>
                  <a:gd name="connsiteY60" fmla="*/ 2333158 h 12850509"/>
                  <a:gd name="connsiteX61" fmla="*/ 1334589 w 17157070"/>
                  <a:gd name="connsiteY61" fmla="*/ 3138030 h 12850509"/>
                  <a:gd name="connsiteX62" fmla="*/ 0 w 17157070"/>
                  <a:gd name="connsiteY62" fmla="*/ 4485476 h 12850509"/>
                  <a:gd name="connsiteX0" fmla="*/ 0 w 17157070"/>
                  <a:gd name="connsiteY0" fmla="*/ 4485476 h 12850509"/>
                  <a:gd name="connsiteX1" fmla="*/ 613837 w 17157070"/>
                  <a:gd name="connsiteY1" fmla="*/ 6863834 h 12850509"/>
                  <a:gd name="connsiteX2" fmla="*/ 1518338 w 17157070"/>
                  <a:gd name="connsiteY2" fmla="*/ 7731984 h 12850509"/>
                  <a:gd name="connsiteX3" fmla="*/ 1735898 w 17157070"/>
                  <a:gd name="connsiteY3" fmla="*/ 8563908 h 12850509"/>
                  <a:gd name="connsiteX4" fmla="*/ 3137400 w 17157070"/>
                  <a:gd name="connsiteY4" fmla="*/ 9088468 h 12850509"/>
                  <a:gd name="connsiteX5" fmla="*/ 3453963 w 17157070"/>
                  <a:gd name="connsiteY5" fmla="*/ 10444959 h 12850509"/>
                  <a:gd name="connsiteX6" fmla="*/ 4168520 w 17157070"/>
                  <a:gd name="connsiteY6" fmla="*/ 11819528 h 12850509"/>
                  <a:gd name="connsiteX7" fmla="*/ 4162343 w 17157070"/>
                  <a:gd name="connsiteY7" fmla="*/ 12850509 h 12850509"/>
                  <a:gd name="connsiteX8" fmla="*/ 4605215 w 17157070"/>
                  <a:gd name="connsiteY8" fmla="*/ 12766345 h 12850509"/>
                  <a:gd name="connsiteX9" fmla="*/ 4840336 w 17157070"/>
                  <a:gd name="connsiteY9" fmla="*/ 12476963 h 12850509"/>
                  <a:gd name="connsiteX10" fmla="*/ 6070201 w 17157070"/>
                  <a:gd name="connsiteY10" fmla="*/ 12495055 h 12850509"/>
                  <a:gd name="connsiteX11" fmla="*/ 6884082 w 17157070"/>
                  <a:gd name="connsiteY11" fmla="*/ 11898203 h 12850509"/>
                  <a:gd name="connsiteX12" fmla="*/ 7716051 w 17157070"/>
                  <a:gd name="connsiteY12" fmla="*/ 12223762 h 12850509"/>
                  <a:gd name="connsiteX13" fmla="*/ 8584189 w 17157070"/>
                  <a:gd name="connsiteY13" fmla="*/ 12024810 h 12850509"/>
                  <a:gd name="connsiteX14" fmla="*/ 9289552 w 17157070"/>
                  <a:gd name="connsiteY14" fmla="*/ 12223762 h 12850509"/>
                  <a:gd name="connsiteX15" fmla="*/ 10139605 w 17157070"/>
                  <a:gd name="connsiteY15" fmla="*/ 11825862 h 12850509"/>
                  <a:gd name="connsiteX16" fmla="*/ 10664108 w 17157070"/>
                  <a:gd name="connsiteY16" fmla="*/ 12042898 h 12850509"/>
                  <a:gd name="connsiteX17" fmla="*/ 11387555 w 17157070"/>
                  <a:gd name="connsiteY17" fmla="*/ 11952468 h 12850509"/>
                  <a:gd name="connsiteX18" fmla="*/ 11966315 w 17157070"/>
                  <a:gd name="connsiteY18" fmla="*/ 12675923 h 12850509"/>
                  <a:gd name="connsiteX19" fmla="*/ 12942975 w 17157070"/>
                  <a:gd name="connsiteY19" fmla="*/ 12440794 h 12850509"/>
                  <a:gd name="connsiteX20" fmla="*/ 13575992 w 17157070"/>
                  <a:gd name="connsiteY20" fmla="*/ 12838694 h 12850509"/>
                  <a:gd name="connsiteX21" fmla="*/ 13973888 w 17157070"/>
                  <a:gd name="connsiteY21" fmla="*/ 12748261 h 12850509"/>
                  <a:gd name="connsiteX22" fmla="*/ 14028146 w 17157070"/>
                  <a:gd name="connsiteY22" fmla="*/ 12205670 h 12850509"/>
                  <a:gd name="connsiteX23" fmla="*/ 13594073 w 17157070"/>
                  <a:gd name="connsiteY23" fmla="*/ 12151413 h 12850509"/>
                  <a:gd name="connsiteX24" fmla="*/ 13612161 w 17157070"/>
                  <a:gd name="connsiteY24" fmla="*/ 11464134 h 12850509"/>
                  <a:gd name="connsiteX25" fmla="*/ 14190925 w 17157070"/>
                  <a:gd name="connsiteY25" fmla="*/ 11319447 h 12850509"/>
                  <a:gd name="connsiteX26" fmla="*/ 13865366 w 17157070"/>
                  <a:gd name="connsiteY26" fmla="*/ 10849202 h 12850509"/>
                  <a:gd name="connsiteX27" fmla="*/ 14136664 w 17157070"/>
                  <a:gd name="connsiteY27" fmla="*/ 10451306 h 12850509"/>
                  <a:gd name="connsiteX28" fmla="*/ 14703435 w 17157070"/>
                  <a:gd name="connsiteY28" fmla="*/ 10478402 h 12850509"/>
                  <a:gd name="connsiteX29" fmla="*/ 14661163 w 17157070"/>
                  <a:gd name="connsiteY29" fmla="*/ 10306618 h 12850509"/>
                  <a:gd name="connsiteX30" fmla="*/ 14335608 w 17157070"/>
                  <a:gd name="connsiteY30" fmla="*/ 10143843 h 12850509"/>
                  <a:gd name="connsiteX31" fmla="*/ 14498387 w 17157070"/>
                  <a:gd name="connsiteY31" fmla="*/ 9565079 h 12850509"/>
                  <a:gd name="connsiteX32" fmla="*/ 13847278 w 17157070"/>
                  <a:gd name="connsiteY32" fmla="*/ 8660765 h 12850509"/>
                  <a:gd name="connsiteX33" fmla="*/ 13340864 w 17157070"/>
                  <a:gd name="connsiteY33" fmla="*/ 7955402 h 12850509"/>
                  <a:gd name="connsiteX34" fmla="*/ 13123831 w 17157070"/>
                  <a:gd name="connsiteY34" fmla="*/ 6870224 h 12850509"/>
                  <a:gd name="connsiteX35" fmla="*/ 13232349 w 17157070"/>
                  <a:gd name="connsiteY35" fmla="*/ 6182950 h 12850509"/>
                  <a:gd name="connsiteX36" fmla="*/ 12273778 w 17157070"/>
                  <a:gd name="connsiteY36" fmla="*/ 6216111 h 12850509"/>
                  <a:gd name="connsiteX37" fmla="*/ 12201432 w 17157070"/>
                  <a:gd name="connsiteY37" fmla="*/ 5818211 h 12850509"/>
                  <a:gd name="connsiteX38" fmla="*/ 12508887 w 17157070"/>
                  <a:gd name="connsiteY38" fmla="*/ 5314816 h 12850509"/>
                  <a:gd name="connsiteX39" fmla="*/ 13774933 w 17157070"/>
                  <a:gd name="connsiteY39" fmla="*/ 4537100 h 12850509"/>
                  <a:gd name="connsiteX40" fmla="*/ 15294184 w 17157070"/>
                  <a:gd name="connsiteY40" fmla="*/ 4030685 h 12850509"/>
                  <a:gd name="connsiteX41" fmla="*/ 15746333 w 17157070"/>
                  <a:gd name="connsiteY41" fmla="*/ 4356240 h 12850509"/>
                  <a:gd name="connsiteX42" fmla="*/ 16578306 w 17157070"/>
                  <a:gd name="connsiteY42" fmla="*/ 4066858 h 12850509"/>
                  <a:gd name="connsiteX43" fmla="*/ 17084732 w 17157070"/>
                  <a:gd name="connsiteY43" fmla="*/ 4464766 h 12850509"/>
                  <a:gd name="connsiteX44" fmla="*/ 17157070 w 17157070"/>
                  <a:gd name="connsiteY44" fmla="*/ 3524275 h 12850509"/>
                  <a:gd name="connsiteX45" fmla="*/ 16433615 w 17157070"/>
                  <a:gd name="connsiteY45" fmla="*/ 3433845 h 12850509"/>
                  <a:gd name="connsiteX46" fmla="*/ 16415865 w 17157070"/>
                  <a:gd name="connsiteY46" fmla="*/ 2817693 h 12850509"/>
                  <a:gd name="connsiteX47" fmla="*/ 15963191 w 17157070"/>
                  <a:gd name="connsiteY47" fmla="*/ 2957149 h 12850509"/>
                  <a:gd name="connsiteX48" fmla="*/ 14923009 w 17157070"/>
                  <a:gd name="connsiteY48" fmla="*/ 1727266 h 12850509"/>
                  <a:gd name="connsiteX49" fmla="*/ 14244644 w 17157070"/>
                  <a:gd name="connsiteY49" fmla="*/ 289371 h 12850509"/>
                  <a:gd name="connsiteX50" fmla="*/ 13367278 w 17157070"/>
                  <a:gd name="connsiteY50" fmla="*/ 578776 h 12850509"/>
                  <a:gd name="connsiteX51" fmla="*/ 12218563 w 17157070"/>
                  <a:gd name="connsiteY51" fmla="*/ 587819 h 12850509"/>
                  <a:gd name="connsiteX52" fmla="*/ 11323109 w 17157070"/>
                  <a:gd name="connsiteY52" fmla="*/ 0 h 12850509"/>
                  <a:gd name="connsiteX53" fmla="*/ 10780410 w 17157070"/>
                  <a:gd name="connsiteY53" fmla="*/ 452168 h 12850509"/>
                  <a:gd name="connsiteX54" fmla="*/ 10038717 w 17157070"/>
                  <a:gd name="connsiteY54" fmla="*/ 651119 h 12850509"/>
                  <a:gd name="connsiteX55" fmla="*/ 4653822 w 17157070"/>
                  <a:gd name="connsiteY55" fmla="*/ 3991678 h 12850509"/>
                  <a:gd name="connsiteX56" fmla="*/ 4432864 w 17157070"/>
                  <a:gd name="connsiteY56" fmla="*/ 3438443 h 12850509"/>
                  <a:gd name="connsiteX57" fmla="*/ 4437471 w 17157070"/>
                  <a:gd name="connsiteY57" fmla="*/ 2769655 h 12850509"/>
                  <a:gd name="connsiteX58" fmla="*/ 4141784 w 17157070"/>
                  <a:gd name="connsiteY58" fmla="*/ 2050301 h 12850509"/>
                  <a:gd name="connsiteX59" fmla="*/ 2314296 w 17157070"/>
                  <a:gd name="connsiteY59" fmla="*/ 2333158 h 12850509"/>
                  <a:gd name="connsiteX60" fmla="*/ 1334589 w 17157070"/>
                  <a:gd name="connsiteY60" fmla="*/ 3138030 h 12850509"/>
                  <a:gd name="connsiteX61" fmla="*/ 0 w 17157070"/>
                  <a:gd name="connsiteY61" fmla="*/ 4485476 h 12850509"/>
                  <a:gd name="connsiteX0" fmla="*/ 0 w 17157070"/>
                  <a:gd name="connsiteY0" fmla="*/ 4485476 h 12850509"/>
                  <a:gd name="connsiteX1" fmla="*/ 613837 w 17157070"/>
                  <a:gd name="connsiteY1" fmla="*/ 6863834 h 12850509"/>
                  <a:gd name="connsiteX2" fmla="*/ 1518338 w 17157070"/>
                  <a:gd name="connsiteY2" fmla="*/ 7731984 h 12850509"/>
                  <a:gd name="connsiteX3" fmla="*/ 1735898 w 17157070"/>
                  <a:gd name="connsiteY3" fmla="*/ 8563908 h 12850509"/>
                  <a:gd name="connsiteX4" fmla="*/ 3137400 w 17157070"/>
                  <a:gd name="connsiteY4" fmla="*/ 9088468 h 12850509"/>
                  <a:gd name="connsiteX5" fmla="*/ 3453963 w 17157070"/>
                  <a:gd name="connsiteY5" fmla="*/ 10444959 h 12850509"/>
                  <a:gd name="connsiteX6" fmla="*/ 4168520 w 17157070"/>
                  <a:gd name="connsiteY6" fmla="*/ 11819528 h 12850509"/>
                  <a:gd name="connsiteX7" fmla="*/ 4162343 w 17157070"/>
                  <a:gd name="connsiteY7" fmla="*/ 12850509 h 12850509"/>
                  <a:gd name="connsiteX8" fmla="*/ 4605215 w 17157070"/>
                  <a:gd name="connsiteY8" fmla="*/ 12766345 h 12850509"/>
                  <a:gd name="connsiteX9" fmla="*/ 4840336 w 17157070"/>
                  <a:gd name="connsiteY9" fmla="*/ 12476963 h 12850509"/>
                  <a:gd name="connsiteX10" fmla="*/ 6070201 w 17157070"/>
                  <a:gd name="connsiteY10" fmla="*/ 12495055 h 12850509"/>
                  <a:gd name="connsiteX11" fmla="*/ 6884082 w 17157070"/>
                  <a:gd name="connsiteY11" fmla="*/ 11898203 h 12850509"/>
                  <a:gd name="connsiteX12" fmla="*/ 7716051 w 17157070"/>
                  <a:gd name="connsiteY12" fmla="*/ 12223762 h 12850509"/>
                  <a:gd name="connsiteX13" fmla="*/ 8584189 w 17157070"/>
                  <a:gd name="connsiteY13" fmla="*/ 12024810 h 12850509"/>
                  <a:gd name="connsiteX14" fmla="*/ 9289552 w 17157070"/>
                  <a:gd name="connsiteY14" fmla="*/ 12223762 h 12850509"/>
                  <a:gd name="connsiteX15" fmla="*/ 10139605 w 17157070"/>
                  <a:gd name="connsiteY15" fmla="*/ 11825862 h 12850509"/>
                  <a:gd name="connsiteX16" fmla="*/ 10664108 w 17157070"/>
                  <a:gd name="connsiteY16" fmla="*/ 12042898 h 12850509"/>
                  <a:gd name="connsiteX17" fmla="*/ 11387555 w 17157070"/>
                  <a:gd name="connsiteY17" fmla="*/ 11952468 h 12850509"/>
                  <a:gd name="connsiteX18" fmla="*/ 11966315 w 17157070"/>
                  <a:gd name="connsiteY18" fmla="*/ 12675923 h 12850509"/>
                  <a:gd name="connsiteX19" fmla="*/ 12942975 w 17157070"/>
                  <a:gd name="connsiteY19" fmla="*/ 12440794 h 12850509"/>
                  <a:gd name="connsiteX20" fmla="*/ 13575992 w 17157070"/>
                  <a:gd name="connsiteY20" fmla="*/ 12838694 h 12850509"/>
                  <a:gd name="connsiteX21" fmla="*/ 13973888 w 17157070"/>
                  <a:gd name="connsiteY21" fmla="*/ 12748261 h 12850509"/>
                  <a:gd name="connsiteX22" fmla="*/ 14028146 w 17157070"/>
                  <a:gd name="connsiteY22" fmla="*/ 12205670 h 12850509"/>
                  <a:gd name="connsiteX23" fmla="*/ 13594073 w 17157070"/>
                  <a:gd name="connsiteY23" fmla="*/ 12151413 h 12850509"/>
                  <a:gd name="connsiteX24" fmla="*/ 13612161 w 17157070"/>
                  <a:gd name="connsiteY24" fmla="*/ 11464134 h 12850509"/>
                  <a:gd name="connsiteX25" fmla="*/ 14190925 w 17157070"/>
                  <a:gd name="connsiteY25" fmla="*/ 11319447 h 12850509"/>
                  <a:gd name="connsiteX26" fmla="*/ 13865366 w 17157070"/>
                  <a:gd name="connsiteY26" fmla="*/ 10849202 h 12850509"/>
                  <a:gd name="connsiteX27" fmla="*/ 14136664 w 17157070"/>
                  <a:gd name="connsiteY27" fmla="*/ 10451306 h 12850509"/>
                  <a:gd name="connsiteX28" fmla="*/ 14703435 w 17157070"/>
                  <a:gd name="connsiteY28" fmla="*/ 10478402 h 12850509"/>
                  <a:gd name="connsiteX29" fmla="*/ 14661163 w 17157070"/>
                  <a:gd name="connsiteY29" fmla="*/ 10306618 h 12850509"/>
                  <a:gd name="connsiteX30" fmla="*/ 14335608 w 17157070"/>
                  <a:gd name="connsiteY30" fmla="*/ 10143843 h 12850509"/>
                  <a:gd name="connsiteX31" fmla="*/ 14498387 w 17157070"/>
                  <a:gd name="connsiteY31" fmla="*/ 9565079 h 12850509"/>
                  <a:gd name="connsiteX32" fmla="*/ 13847278 w 17157070"/>
                  <a:gd name="connsiteY32" fmla="*/ 8660765 h 12850509"/>
                  <a:gd name="connsiteX33" fmla="*/ 13340864 w 17157070"/>
                  <a:gd name="connsiteY33" fmla="*/ 7955402 h 12850509"/>
                  <a:gd name="connsiteX34" fmla="*/ 13123831 w 17157070"/>
                  <a:gd name="connsiteY34" fmla="*/ 6870224 h 12850509"/>
                  <a:gd name="connsiteX35" fmla="*/ 13232349 w 17157070"/>
                  <a:gd name="connsiteY35" fmla="*/ 6182950 h 12850509"/>
                  <a:gd name="connsiteX36" fmla="*/ 12273778 w 17157070"/>
                  <a:gd name="connsiteY36" fmla="*/ 6216111 h 12850509"/>
                  <a:gd name="connsiteX37" fmla="*/ 12201432 w 17157070"/>
                  <a:gd name="connsiteY37" fmla="*/ 5818211 h 12850509"/>
                  <a:gd name="connsiteX38" fmla="*/ 12508887 w 17157070"/>
                  <a:gd name="connsiteY38" fmla="*/ 5314816 h 12850509"/>
                  <a:gd name="connsiteX39" fmla="*/ 13774933 w 17157070"/>
                  <a:gd name="connsiteY39" fmla="*/ 4537100 h 12850509"/>
                  <a:gd name="connsiteX40" fmla="*/ 15294184 w 17157070"/>
                  <a:gd name="connsiteY40" fmla="*/ 4030685 h 12850509"/>
                  <a:gd name="connsiteX41" fmla="*/ 15746333 w 17157070"/>
                  <a:gd name="connsiteY41" fmla="*/ 4356240 h 12850509"/>
                  <a:gd name="connsiteX42" fmla="*/ 16578306 w 17157070"/>
                  <a:gd name="connsiteY42" fmla="*/ 4066858 h 12850509"/>
                  <a:gd name="connsiteX43" fmla="*/ 17084732 w 17157070"/>
                  <a:gd name="connsiteY43" fmla="*/ 4464766 h 12850509"/>
                  <a:gd name="connsiteX44" fmla="*/ 17157070 w 17157070"/>
                  <a:gd name="connsiteY44" fmla="*/ 3524275 h 12850509"/>
                  <a:gd name="connsiteX45" fmla="*/ 16433615 w 17157070"/>
                  <a:gd name="connsiteY45" fmla="*/ 3433845 h 12850509"/>
                  <a:gd name="connsiteX46" fmla="*/ 16415865 w 17157070"/>
                  <a:gd name="connsiteY46" fmla="*/ 2817693 h 12850509"/>
                  <a:gd name="connsiteX47" fmla="*/ 15963191 w 17157070"/>
                  <a:gd name="connsiteY47" fmla="*/ 2957149 h 12850509"/>
                  <a:gd name="connsiteX48" fmla="*/ 14923009 w 17157070"/>
                  <a:gd name="connsiteY48" fmla="*/ 1727266 h 12850509"/>
                  <a:gd name="connsiteX49" fmla="*/ 14244644 w 17157070"/>
                  <a:gd name="connsiteY49" fmla="*/ 289371 h 12850509"/>
                  <a:gd name="connsiteX50" fmla="*/ 13367278 w 17157070"/>
                  <a:gd name="connsiteY50" fmla="*/ 578776 h 12850509"/>
                  <a:gd name="connsiteX51" fmla="*/ 12218563 w 17157070"/>
                  <a:gd name="connsiteY51" fmla="*/ 587819 h 12850509"/>
                  <a:gd name="connsiteX52" fmla="*/ 11323109 w 17157070"/>
                  <a:gd name="connsiteY52" fmla="*/ 0 h 12850509"/>
                  <a:gd name="connsiteX53" fmla="*/ 10780410 w 17157070"/>
                  <a:gd name="connsiteY53" fmla="*/ 452168 h 12850509"/>
                  <a:gd name="connsiteX54" fmla="*/ 4416749 w 17157070"/>
                  <a:gd name="connsiteY54" fmla="*/ 4541845 h 12850509"/>
                  <a:gd name="connsiteX55" fmla="*/ 4653822 w 17157070"/>
                  <a:gd name="connsiteY55" fmla="*/ 3991678 h 12850509"/>
                  <a:gd name="connsiteX56" fmla="*/ 4432864 w 17157070"/>
                  <a:gd name="connsiteY56" fmla="*/ 3438443 h 12850509"/>
                  <a:gd name="connsiteX57" fmla="*/ 4437471 w 17157070"/>
                  <a:gd name="connsiteY57" fmla="*/ 2769655 h 12850509"/>
                  <a:gd name="connsiteX58" fmla="*/ 4141784 w 17157070"/>
                  <a:gd name="connsiteY58" fmla="*/ 2050301 h 12850509"/>
                  <a:gd name="connsiteX59" fmla="*/ 2314296 w 17157070"/>
                  <a:gd name="connsiteY59" fmla="*/ 2333158 h 12850509"/>
                  <a:gd name="connsiteX60" fmla="*/ 1334589 w 17157070"/>
                  <a:gd name="connsiteY60" fmla="*/ 3138030 h 12850509"/>
                  <a:gd name="connsiteX61" fmla="*/ 0 w 17157070"/>
                  <a:gd name="connsiteY61" fmla="*/ 4485476 h 12850509"/>
                  <a:gd name="connsiteX0" fmla="*/ 0 w 17157070"/>
                  <a:gd name="connsiteY0" fmla="*/ 4485476 h 12850509"/>
                  <a:gd name="connsiteX1" fmla="*/ 613837 w 17157070"/>
                  <a:gd name="connsiteY1" fmla="*/ 6863834 h 12850509"/>
                  <a:gd name="connsiteX2" fmla="*/ 1518338 w 17157070"/>
                  <a:gd name="connsiteY2" fmla="*/ 7731984 h 12850509"/>
                  <a:gd name="connsiteX3" fmla="*/ 1735898 w 17157070"/>
                  <a:gd name="connsiteY3" fmla="*/ 8563908 h 12850509"/>
                  <a:gd name="connsiteX4" fmla="*/ 3137400 w 17157070"/>
                  <a:gd name="connsiteY4" fmla="*/ 9088468 h 12850509"/>
                  <a:gd name="connsiteX5" fmla="*/ 3453963 w 17157070"/>
                  <a:gd name="connsiteY5" fmla="*/ 10444959 h 12850509"/>
                  <a:gd name="connsiteX6" fmla="*/ 4168520 w 17157070"/>
                  <a:gd name="connsiteY6" fmla="*/ 11819528 h 12850509"/>
                  <a:gd name="connsiteX7" fmla="*/ 4162343 w 17157070"/>
                  <a:gd name="connsiteY7" fmla="*/ 12850509 h 12850509"/>
                  <a:gd name="connsiteX8" fmla="*/ 4605215 w 17157070"/>
                  <a:gd name="connsiteY8" fmla="*/ 12766345 h 12850509"/>
                  <a:gd name="connsiteX9" fmla="*/ 4840336 w 17157070"/>
                  <a:gd name="connsiteY9" fmla="*/ 12476963 h 12850509"/>
                  <a:gd name="connsiteX10" fmla="*/ 6070201 w 17157070"/>
                  <a:gd name="connsiteY10" fmla="*/ 12495055 h 12850509"/>
                  <a:gd name="connsiteX11" fmla="*/ 6884082 w 17157070"/>
                  <a:gd name="connsiteY11" fmla="*/ 11898203 h 12850509"/>
                  <a:gd name="connsiteX12" fmla="*/ 7716051 w 17157070"/>
                  <a:gd name="connsiteY12" fmla="*/ 12223762 h 12850509"/>
                  <a:gd name="connsiteX13" fmla="*/ 8584189 w 17157070"/>
                  <a:gd name="connsiteY13" fmla="*/ 12024810 h 12850509"/>
                  <a:gd name="connsiteX14" fmla="*/ 9289552 w 17157070"/>
                  <a:gd name="connsiteY14" fmla="*/ 12223762 h 12850509"/>
                  <a:gd name="connsiteX15" fmla="*/ 10139605 w 17157070"/>
                  <a:gd name="connsiteY15" fmla="*/ 11825862 h 12850509"/>
                  <a:gd name="connsiteX16" fmla="*/ 10664108 w 17157070"/>
                  <a:gd name="connsiteY16" fmla="*/ 12042898 h 12850509"/>
                  <a:gd name="connsiteX17" fmla="*/ 11387555 w 17157070"/>
                  <a:gd name="connsiteY17" fmla="*/ 11952468 h 12850509"/>
                  <a:gd name="connsiteX18" fmla="*/ 11966315 w 17157070"/>
                  <a:gd name="connsiteY18" fmla="*/ 12675923 h 12850509"/>
                  <a:gd name="connsiteX19" fmla="*/ 12942975 w 17157070"/>
                  <a:gd name="connsiteY19" fmla="*/ 12440794 h 12850509"/>
                  <a:gd name="connsiteX20" fmla="*/ 13575992 w 17157070"/>
                  <a:gd name="connsiteY20" fmla="*/ 12838694 h 12850509"/>
                  <a:gd name="connsiteX21" fmla="*/ 13973888 w 17157070"/>
                  <a:gd name="connsiteY21" fmla="*/ 12748261 h 12850509"/>
                  <a:gd name="connsiteX22" fmla="*/ 14028146 w 17157070"/>
                  <a:gd name="connsiteY22" fmla="*/ 12205670 h 12850509"/>
                  <a:gd name="connsiteX23" fmla="*/ 13594073 w 17157070"/>
                  <a:gd name="connsiteY23" fmla="*/ 12151413 h 12850509"/>
                  <a:gd name="connsiteX24" fmla="*/ 13612161 w 17157070"/>
                  <a:gd name="connsiteY24" fmla="*/ 11464134 h 12850509"/>
                  <a:gd name="connsiteX25" fmla="*/ 14190925 w 17157070"/>
                  <a:gd name="connsiteY25" fmla="*/ 11319447 h 12850509"/>
                  <a:gd name="connsiteX26" fmla="*/ 13865366 w 17157070"/>
                  <a:gd name="connsiteY26" fmla="*/ 10849202 h 12850509"/>
                  <a:gd name="connsiteX27" fmla="*/ 14136664 w 17157070"/>
                  <a:gd name="connsiteY27" fmla="*/ 10451306 h 12850509"/>
                  <a:gd name="connsiteX28" fmla="*/ 14703435 w 17157070"/>
                  <a:gd name="connsiteY28" fmla="*/ 10478402 h 12850509"/>
                  <a:gd name="connsiteX29" fmla="*/ 14661163 w 17157070"/>
                  <a:gd name="connsiteY29" fmla="*/ 10306618 h 12850509"/>
                  <a:gd name="connsiteX30" fmla="*/ 14335608 w 17157070"/>
                  <a:gd name="connsiteY30" fmla="*/ 10143843 h 12850509"/>
                  <a:gd name="connsiteX31" fmla="*/ 14498387 w 17157070"/>
                  <a:gd name="connsiteY31" fmla="*/ 9565079 h 12850509"/>
                  <a:gd name="connsiteX32" fmla="*/ 13847278 w 17157070"/>
                  <a:gd name="connsiteY32" fmla="*/ 8660765 h 12850509"/>
                  <a:gd name="connsiteX33" fmla="*/ 13340864 w 17157070"/>
                  <a:gd name="connsiteY33" fmla="*/ 7955402 h 12850509"/>
                  <a:gd name="connsiteX34" fmla="*/ 13123831 w 17157070"/>
                  <a:gd name="connsiteY34" fmla="*/ 6870224 h 12850509"/>
                  <a:gd name="connsiteX35" fmla="*/ 13232349 w 17157070"/>
                  <a:gd name="connsiteY35" fmla="*/ 6182950 h 12850509"/>
                  <a:gd name="connsiteX36" fmla="*/ 12273778 w 17157070"/>
                  <a:gd name="connsiteY36" fmla="*/ 6216111 h 12850509"/>
                  <a:gd name="connsiteX37" fmla="*/ 12201432 w 17157070"/>
                  <a:gd name="connsiteY37" fmla="*/ 5818211 h 12850509"/>
                  <a:gd name="connsiteX38" fmla="*/ 12508887 w 17157070"/>
                  <a:gd name="connsiteY38" fmla="*/ 5314816 h 12850509"/>
                  <a:gd name="connsiteX39" fmla="*/ 13774933 w 17157070"/>
                  <a:gd name="connsiteY39" fmla="*/ 4537100 h 12850509"/>
                  <a:gd name="connsiteX40" fmla="*/ 15294184 w 17157070"/>
                  <a:gd name="connsiteY40" fmla="*/ 4030685 h 12850509"/>
                  <a:gd name="connsiteX41" fmla="*/ 15746333 w 17157070"/>
                  <a:gd name="connsiteY41" fmla="*/ 4356240 h 12850509"/>
                  <a:gd name="connsiteX42" fmla="*/ 16578306 w 17157070"/>
                  <a:gd name="connsiteY42" fmla="*/ 4066858 h 12850509"/>
                  <a:gd name="connsiteX43" fmla="*/ 17084732 w 17157070"/>
                  <a:gd name="connsiteY43" fmla="*/ 4464766 h 12850509"/>
                  <a:gd name="connsiteX44" fmla="*/ 17157070 w 17157070"/>
                  <a:gd name="connsiteY44" fmla="*/ 3524275 h 12850509"/>
                  <a:gd name="connsiteX45" fmla="*/ 16433615 w 17157070"/>
                  <a:gd name="connsiteY45" fmla="*/ 3433845 h 12850509"/>
                  <a:gd name="connsiteX46" fmla="*/ 16415865 w 17157070"/>
                  <a:gd name="connsiteY46" fmla="*/ 2817693 h 12850509"/>
                  <a:gd name="connsiteX47" fmla="*/ 15963191 w 17157070"/>
                  <a:gd name="connsiteY47" fmla="*/ 2957149 h 12850509"/>
                  <a:gd name="connsiteX48" fmla="*/ 14923009 w 17157070"/>
                  <a:gd name="connsiteY48" fmla="*/ 1727266 h 12850509"/>
                  <a:gd name="connsiteX49" fmla="*/ 14244644 w 17157070"/>
                  <a:gd name="connsiteY49" fmla="*/ 289371 h 12850509"/>
                  <a:gd name="connsiteX50" fmla="*/ 13367278 w 17157070"/>
                  <a:gd name="connsiteY50" fmla="*/ 578776 h 12850509"/>
                  <a:gd name="connsiteX51" fmla="*/ 12218563 w 17157070"/>
                  <a:gd name="connsiteY51" fmla="*/ 587819 h 12850509"/>
                  <a:gd name="connsiteX52" fmla="*/ 11323109 w 17157070"/>
                  <a:gd name="connsiteY52" fmla="*/ 0 h 12850509"/>
                  <a:gd name="connsiteX53" fmla="*/ 4416749 w 17157070"/>
                  <a:gd name="connsiteY53" fmla="*/ 4541845 h 12850509"/>
                  <a:gd name="connsiteX54" fmla="*/ 4653822 w 17157070"/>
                  <a:gd name="connsiteY54" fmla="*/ 3991678 h 12850509"/>
                  <a:gd name="connsiteX55" fmla="*/ 4432864 w 17157070"/>
                  <a:gd name="connsiteY55" fmla="*/ 3438443 h 12850509"/>
                  <a:gd name="connsiteX56" fmla="*/ 4437471 w 17157070"/>
                  <a:gd name="connsiteY56" fmla="*/ 2769655 h 12850509"/>
                  <a:gd name="connsiteX57" fmla="*/ 4141784 w 17157070"/>
                  <a:gd name="connsiteY57" fmla="*/ 2050301 h 12850509"/>
                  <a:gd name="connsiteX58" fmla="*/ 2314296 w 17157070"/>
                  <a:gd name="connsiteY58" fmla="*/ 2333158 h 12850509"/>
                  <a:gd name="connsiteX59" fmla="*/ 1334589 w 17157070"/>
                  <a:gd name="connsiteY59" fmla="*/ 3138030 h 12850509"/>
                  <a:gd name="connsiteX60" fmla="*/ 0 w 17157070"/>
                  <a:gd name="connsiteY60" fmla="*/ 4485476 h 12850509"/>
                  <a:gd name="connsiteX0" fmla="*/ 0 w 17157070"/>
                  <a:gd name="connsiteY0" fmla="*/ 4196103 h 12561136"/>
                  <a:gd name="connsiteX1" fmla="*/ 613837 w 17157070"/>
                  <a:gd name="connsiteY1" fmla="*/ 6574461 h 12561136"/>
                  <a:gd name="connsiteX2" fmla="*/ 1518338 w 17157070"/>
                  <a:gd name="connsiteY2" fmla="*/ 7442611 h 12561136"/>
                  <a:gd name="connsiteX3" fmla="*/ 1735898 w 17157070"/>
                  <a:gd name="connsiteY3" fmla="*/ 8274535 h 12561136"/>
                  <a:gd name="connsiteX4" fmla="*/ 3137400 w 17157070"/>
                  <a:gd name="connsiteY4" fmla="*/ 8799095 h 12561136"/>
                  <a:gd name="connsiteX5" fmla="*/ 3453963 w 17157070"/>
                  <a:gd name="connsiteY5" fmla="*/ 10155586 h 12561136"/>
                  <a:gd name="connsiteX6" fmla="*/ 4168520 w 17157070"/>
                  <a:gd name="connsiteY6" fmla="*/ 11530155 h 12561136"/>
                  <a:gd name="connsiteX7" fmla="*/ 4162343 w 17157070"/>
                  <a:gd name="connsiteY7" fmla="*/ 12561136 h 12561136"/>
                  <a:gd name="connsiteX8" fmla="*/ 4605215 w 17157070"/>
                  <a:gd name="connsiteY8" fmla="*/ 12476972 h 12561136"/>
                  <a:gd name="connsiteX9" fmla="*/ 4840336 w 17157070"/>
                  <a:gd name="connsiteY9" fmla="*/ 12187590 h 12561136"/>
                  <a:gd name="connsiteX10" fmla="*/ 6070201 w 17157070"/>
                  <a:gd name="connsiteY10" fmla="*/ 12205682 h 12561136"/>
                  <a:gd name="connsiteX11" fmla="*/ 6884082 w 17157070"/>
                  <a:gd name="connsiteY11" fmla="*/ 11608830 h 12561136"/>
                  <a:gd name="connsiteX12" fmla="*/ 7716051 w 17157070"/>
                  <a:gd name="connsiteY12" fmla="*/ 11934389 h 12561136"/>
                  <a:gd name="connsiteX13" fmla="*/ 8584189 w 17157070"/>
                  <a:gd name="connsiteY13" fmla="*/ 11735437 h 12561136"/>
                  <a:gd name="connsiteX14" fmla="*/ 9289552 w 17157070"/>
                  <a:gd name="connsiteY14" fmla="*/ 11934389 h 12561136"/>
                  <a:gd name="connsiteX15" fmla="*/ 10139605 w 17157070"/>
                  <a:gd name="connsiteY15" fmla="*/ 11536489 h 12561136"/>
                  <a:gd name="connsiteX16" fmla="*/ 10664108 w 17157070"/>
                  <a:gd name="connsiteY16" fmla="*/ 11753525 h 12561136"/>
                  <a:gd name="connsiteX17" fmla="*/ 11387555 w 17157070"/>
                  <a:gd name="connsiteY17" fmla="*/ 11663095 h 12561136"/>
                  <a:gd name="connsiteX18" fmla="*/ 11966315 w 17157070"/>
                  <a:gd name="connsiteY18" fmla="*/ 12386550 h 12561136"/>
                  <a:gd name="connsiteX19" fmla="*/ 12942975 w 17157070"/>
                  <a:gd name="connsiteY19" fmla="*/ 12151421 h 12561136"/>
                  <a:gd name="connsiteX20" fmla="*/ 13575992 w 17157070"/>
                  <a:gd name="connsiteY20" fmla="*/ 12549321 h 12561136"/>
                  <a:gd name="connsiteX21" fmla="*/ 13973888 w 17157070"/>
                  <a:gd name="connsiteY21" fmla="*/ 12458888 h 12561136"/>
                  <a:gd name="connsiteX22" fmla="*/ 14028146 w 17157070"/>
                  <a:gd name="connsiteY22" fmla="*/ 11916297 h 12561136"/>
                  <a:gd name="connsiteX23" fmla="*/ 13594073 w 17157070"/>
                  <a:gd name="connsiteY23" fmla="*/ 11862040 h 12561136"/>
                  <a:gd name="connsiteX24" fmla="*/ 13612161 w 17157070"/>
                  <a:gd name="connsiteY24" fmla="*/ 11174761 h 12561136"/>
                  <a:gd name="connsiteX25" fmla="*/ 14190925 w 17157070"/>
                  <a:gd name="connsiteY25" fmla="*/ 11030074 h 12561136"/>
                  <a:gd name="connsiteX26" fmla="*/ 13865366 w 17157070"/>
                  <a:gd name="connsiteY26" fmla="*/ 10559829 h 12561136"/>
                  <a:gd name="connsiteX27" fmla="*/ 14136664 w 17157070"/>
                  <a:gd name="connsiteY27" fmla="*/ 10161933 h 12561136"/>
                  <a:gd name="connsiteX28" fmla="*/ 14703435 w 17157070"/>
                  <a:gd name="connsiteY28" fmla="*/ 10189029 h 12561136"/>
                  <a:gd name="connsiteX29" fmla="*/ 14661163 w 17157070"/>
                  <a:gd name="connsiteY29" fmla="*/ 10017245 h 12561136"/>
                  <a:gd name="connsiteX30" fmla="*/ 14335608 w 17157070"/>
                  <a:gd name="connsiteY30" fmla="*/ 9854470 h 12561136"/>
                  <a:gd name="connsiteX31" fmla="*/ 14498387 w 17157070"/>
                  <a:gd name="connsiteY31" fmla="*/ 9275706 h 12561136"/>
                  <a:gd name="connsiteX32" fmla="*/ 13847278 w 17157070"/>
                  <a:gd name="connsiteY32" fmla="*/ 8371392 h 12561136"/>
                  <a:gd name="connsiteX33" fmla="*/ 13340864 w 17157070"/>
                  <a:gd name="connsiteY33" fmla="*/ 7666029 h 12561136"/>
                  <a:gd name="connsiteX34" fmla="*/ 13123831 w 17157070"/>
                  <a:gd name="connsiteY34" fmla="*/ 6580851 h 12561136"/>
                  <a:gd name="connsiteX35" fmla="*/ 13232349 w 17157070"/>
                  <a:gd name="connsiteY35" fmla="*/ 5893577 h 12561136"/>
                  <a:gd name="connsiteX36" fmla="*/ 12273778 w 17157070"/>
                  <a:gd name="connsiteY36" fmla="*/ 5926738 h 12561136"/>
                  <a:gd name="connsiteX37" fmla="*/ 12201432 w 17157070"/>
                  <a:gd name="connsiteY37" fmla="*/ 5528838 h 12561136"/>
                  <a:gd name="connsiteX38" fmla="*/ 12508887 w 17157070"/>
                  <a:gd name="connsiteY38" fmla="*/ 5025443 h 12561136"/>
                  <a:gd name="connsiteX39" fmla="*/ 13774933 w 17157070"/>
                  <a:gd name="connsiteY39" fmla="*/ 4247727 h 12561136"/>
                  <a:gd name="connsiteX40" fmla="*/ 15294184 w 17157070"/>
                  <a:gd name="connsiteY40" fmla="*/ 3741312 h 12561136"/>
                  <a:gd name="connsiteX41" fmla="*/ 15746333 w 17157070"/>
                  <a:gd name="connsiteY41" fmla="*/ 4066867 h 12561136"/>
                  <a:gd name="connsiteX42" fmla="*/ 16578306 w 17157070"/>
                  <a:gd name="connsiteY42" fmla="*/ 3777485 h 12561136"/>
                  <a:gd name="connsiteX43" fmla="*/ 17084732 w 17157070"/>
                  <a:gd name="connsiteY43" fmla="*/ 4175393 h 12561136"/>
                  <a:gd name="connsiteX44" fmla="*/ 17157070 w 17157070"/>
                  <a:gd name="connsiteY44" fmla="*/ 3234902 h 12561136"/>
                  <a:gd name="connsiteX45" fmla="*/ 16433615 w 17157070"/>
                  <a:gd name="connsiteY45" fmla="*/ 3144472 h 12561136"/>
                  <a:gd name="connsiteX46" fmla="*/ 16415865 w 17157070"/>
                  <a:gd name="connsiteY46" fmla="*/ 2528320 h 12561136"/>
                  <a:gd name="connsiteX47" fmla="*/ 15963191 w 17157070"/>
                  <a:gd name="connsiteY47" fmla="*/ 2667776 h 12561136"/>
                  <a:gd name="connsiteX48" fmla="*/ 14923009 w 17157070"/>
                  <a:gd name="connsiteY48" fmla="*/ 1437893 h 12561136"/>
                  <a:gd name="connsiteX49" fmla="*/ 14244644 w 17157070"/>
                  <a:gd name="connsiteY49" fmla="*/ -2 h 12561136"/>
                  <a:gd name="connsiteX50" fmla="*/ 13367278 w 17157070"/>
                  <a:gd name="connsiteY50" fmla="*/ 289403 h 12561136"/>
                  <a:gd name="connsiteX51" fmla="*/ 12218563 w 17157070"/>
                  <a:gd name="connsiteY51" fmla="*/ 298446 h 12561136"/>
                  <a:gd name="connsiteX52" fmla="*/ 4600673 w 17157070"/>
                  <a:gd name="connsiteY52" fmla="*/ 4675479 h 12561136"/>
                  <a:gd name="connsiteX53" fmla="*/ 4416749 w 17157070"/>
                  <a:gd name="connsiteY53" fmla="*/ 4252472 h 12561136"/>
                  <a:gd name="connsiteX54" fmla="*/ 4653822 w 17157070"/>
                  <a:gd name="connsiteY54" fmla="*/ 3702305 h 12561136"/>
                  <a:gd name="connsiteX55" fmla="*/ 4432864 w 17157070"/>
                  <a:gd name="connsiteY55" fmla="*/ 3149070 h 12561136"/>
                  <a:gd name="connsiteX56" fmla="*/ 4437471 w 17157070"/>
                  <a:gd name="connsiteY56" fmla="*/ 2480282 h 12561136"/>
                  <a:gd name="connsiteX57" fmla="*/ 4141784 w 17157070"/>
                  <a:gd name="connsiteY57" fmla="*/ 1760928 h 12561136"/>
                  <a:gd name="connsiteX58" fmla="*/ 2314296 w 17157070"/>
                  <a:gd name="connsiteY58" fmla="*/ 2043785 h 12561136"/>
                  <a:gd name="connsiteX59" fmla="*/ 1334589 w 17157070"/>
                  <a:gd name="connsiteY59" fmla="*/ 2848657 h 12561136"/>
                  <a:gd name="connsiteX60" fmla="*/ 0 w 17157070"/>
                  <a:gd name="connsiteY60" fmla="*/ 4196103 h 12561136"/>
                  <a:gd name="connsiteX0" fmla="*/ 0 w 17157070"/>
                  <a:gd name="connsiteY0" fmla="*/ 4196103 h 12561136"/>
                  <a:gd name="connsiteX1" fmla="*/ 613837 w 17157070"/>
                  <a:gd name="connsiteY1" fmla="*/ 6574461 h 12561136"/>
                  <a:gd name="connsiteX2" fmla="*/ 1518338 w 17157070"/>
                  <a:gd name="connsiteY2" fmla="*/ 7442611 h 12561136"/>
                  <a:gd name="connsiteX3" fmla="*/ 1735898 w 17157070"/>
                  <a:gd name="connsiteY3" fmla="*/ 8274535 h 12561136"/>
                  <a:gd name="connsiteX4" fmla="*/ 3137400 w 17157070"/>
                  <a:gd name="connsiteY4" fmla="*/ 8799095 h 12561136"/>
                  <a:gd name="connsiteX5" fmla="*/ 3453963 w 17157070"/>
                  <a:gd name="connsiteY5" fmla="*/ 10155586 h 12561136"/>
                  <a:gd name="connsiteX6" fmla="*/ 4168520 w 17157070"/>
                  <a:gd name="connsiteY6" fmla="*/ 11530155 h 12561136"/>
                  <a:gd name="connsiteX7" fmla="*/ 4162343 w 17157070"/>
                  <a:gd name="connsiteY7" fmla="*/ 12561136 h 12561136"/>
                  <a:gd name="connsiteX8" fmla="*/ 4605215 w 17157070"/>
                  <a:gd name="connsiteY8" fmla="*/ 12476972 h 12561136"/>
                  <a:gd name="connsiteX9" fmla="*/ 4840336 w 17157070"/>
                  <a:gd name="connsiteY9" fmla="*/ 12187590 h 12561136"/>
                  <a:gd name="connsiteX10" fmla="*/ 6070201 w 17157070"/>
                  <a:gd name="connsiteY10" fmla="*/ 12205682 h 12561136"/>
                  <a:gd name="connsiteX11" fmla="*/ 6884082 w 17157070"/>
                  <a:gd name="connsiteY11" fmla="*/ 11608830 h 12561136"/>
                  <a:gd name="connsiteX12" fmla="*/ 7716051 w 17157070"/>
                  <a:gd name="connsiteY12" fmla="*/ 11934389 h 12561136"/>
                  <a:gd name="connsiteX13" fmla="*/ 8584189 w 17157070"/>
                  <a:gd name="connsiteY13" fmla="*/ 11735437 h 12561136"/>
                  <a:gd name="connsiteX14" fmla="*/ 9289552 w 17157070"/>
                  <a:gd name="connsiteY14" fmla="*/ 11934389 h 12561136"/>
                  <a:gd name="connsiteX15" fmla="*/ 10139605 w 17157070"/>
                  <a:gd name="connsiteY15" fmla="*/ 11536489 h 12561136"/>
                  <a:gd name="connsiteX16" fmla="*/ 10664108 w 17157070"/>
                  <a:gd name="connsiteY16" fmla="*/ 11753525 h 12561136"/>
                  <a:gd name="connsiteX17" fmla="*/ 11387555 w 17157070"/>
                  <a:gd name="connsiteY17" fmla="*/ 11663095 h 12561136"/>
                  <a:gd name="connsiteX18" fmla="*/ 11966315 w 17157070"/>
                  <a:gd name="connsiteY18" fmla="*/ 12386550 h 12561136"/>
                  <a:gd name="connsiteX19" fmla="*/ 12942975 w 17157070"/>
                  <a:gd name="connsiteY19" fmla="*/ 12151421 h 12561136"/>
                  <a:gd name="connsiteX20" fmla="*/ 13575992 w 17157070"/>
                  <a:gd name="connsiteY20" fmla="*/ 12549321 h 12561136"/>
                  <a:gd name="connsiteX21" fmla="*/ 13973888 w 17157070"/>
                  <a:gd name="connsiteY21" fmla="*/ 12458888 h 12561136"/>
                  <a:gd name="connsiteX22" fmla="*/ 14028146 w 17157070"/>
                  <a:gd name="connsiteY22" fmla="*/ 11916297 h 12561136"/>
                  <a:gd name="connsiteX23" fmla="*/ 13594073 w 17157070"/>
                  <a:gd name="connsiteY23" fmla="*/ 11862040 h 12561136"/>
                  <a:gd name="connsiteX24" fmla="*/ 13612161 w 17157070"/>
                  <a:gd name="connsiteY24" fmla="*/ 11174761 h 12561136"/>
                  <a:gd name="connsiteX25" fmla="*/ 14190925 w 17157070"/>
                  <a:gd name="connsiteY25" fmla="*/ 11030074 h 12561136"/>
                  <a:gd name="connsiteX26" fmla="*/ 13865366 w 17157070"/>
                  <a:gd name="connsiteY26" fmla="*/ 10559829 h 12561136"/>
                  <a:gd name="connsiteX27" fmla="*/ 14136664 w 17157070"/>
                  <a:gd name="connsiteY27" fmla="*/ 10161933 h 12561136"/>
                  <a:gd name="connsiteX28" fmla="*/ 14703435 w 17157070"/>
                  <a:gd name="connsiteY28" fmla="*/ 10189029 h 12561136"/>
                  <a:gd name="connsiteX29" fmla="*/ 14661163 w 17157070"/>
                  <a:gd name="connsiteY29" fmla="*/ 10017245 h 12561136"/>
                  <a:gd name="connsiteX30" fmla="*/ 14335608 w 17157070"/>
                  <a:gd name="connsiteY30" fmla="*/ 9854470 h 12561136"/>
                  <a:gd name="connsiteX31" fmla="*/ 14498387 w 17157070"/>
                  <a:gd name="connsiteY31" fmla="*/ 9275706 h 12561136"/>
                  <a:gd name="connsiteX32" fmla="*/ 13847278 w 17157070"/>
                  <a:gd name="connsiteY32" fmla="*/ 8371392 h 12561136"/>
                  <a:gd name="connsiteX33" fmla="*/ 13340864 w 17157070"/>
                  <a:gd name="connsiteY33" fmla="*/ 7666029 h 12561136"/>
                  <a:gd name="connsiteX34" fmla="*/ 13123831 w 17157070"/>
                  <a:gd name="connsiteY34" fmla="*/ 6580851 h 12561136"/>
                  <a:gd name="connsiteX35" fmla="*/ 13232349 w 17157070"/>
                  <a:gd name="connsiteY35" fmla="*/ 5893577 h 12561136"/>
                  <a:gd name="connsiteX36" fmla="*/ 12273778 w 17157070"/>
                  <a:gd name="connsiteY36" fmla="*/ 5926738 h 12561136"/>
                  <a:gd name="connsiteX37" fmla="*/ 12201432 w 17157070"/>
                  <a:gd name="connsiteY37" fmla="*/ 5528838 h 12561136"/>
                  <a:gd name="connsiteX38" fmla="*/ 12508887 w 17157070"/>
                  <a:gd name="connsiteY38" fmla="*/ 5025443 h 12561136"/>
                  <a:gd name="connsiteX39" fmla="*/ 13774933 w 17157070"/>
                  <a:gd name="connsiteY39" fmla="*/ 4247727 h 12561136"/>
                  <a:gd name="connsiteX40" fmla="*/ 15294184 w 17157070"/>
                  <a:gd name="connsiteY40" fmla="*/ 3741312 h 12561136"/>
                  <a:gd name="connsiteX41" fmla="*/ 15746333 w 17157070"/>
                  <a:gd name="connsiteY41" fmla="*/ 4066867 h 12561136"/>
                  <a:gd name="connsiteX42" fmla="*/ 16578306 w 17157070"/>
                  <a:gd name="connsiteY42" fmla="*/ 3777485 h 12561136"/>
                  <a:gd name="connsiteX43" fmla="*/ 17084732 w 17157070"/>
                  <a:gd name="connsiteY43" fmla="*/ 4175393 h 12561136"/>
                  <a:gd name="connsiteX44" fmla="*/ 17157070 w 17157070"/>
                  <a:gd name="connsiteY44" fmla="*/ 3234902 h 12561136"/>
                  <a:gd name="connsiteX45" fmla="*/ 16433615 w 17157070"/>
                  <a:gd name="connsiteY45" fmla="*/ 3144472 h 12561136"/>
                  <a:gd name="connsiteX46" fmla="*/ 16415865 w 17157070"/>
                  <a:gd name="connsiteY46" fmla="*/ 2528320 h 12561136"/>
                  <a:gd name="connsiteX47" fmla="*/ 15963191 w 17157070"/>
                  <a:gd name="connsiteY47" fmla="*/ 2667776 h 12561136"/>
                  <a:gd name="connsiteX48" fmla="*/ 14923009 w 17157070"/>
                  <a:gd name="connsiteY48" fmla="*/ 1437893 h 12561136"/>
                  <a:gd name="connsiteX49" fmla="*/ 14244644 w 17157070"/>
                  <a:gd name="connsiteY49" fmla="*/ -2 h 12561136"/>
                  <a:gd name="connsiteX50" fmla="*/ 13367278 w 17157070"/>
                  <a:gd name="connsiteY50" fmla="*/ 289403 h 12561136"/>
                  <a:gd name="connsiteX51" fmla="*/ 4600673 w 17157070"/>
                  <a:gd name="connsiteY51" fmla="*/ 4675479 h 12561136"/>
                  <a:gd name="connsiteX52" fmla="*/ 4416749 w 17157070"/>
                  <a:gd name="connsiteY52" fmla="*/ 4252472 h 12561136"/>
                  <a:gd name="connsiteX53" fmla="*/ 4653822 w 17157070"/>
                  <a:gd name="connsiteY53" fmla="*/ 3702305 h 12561136"/>
                  <a:gd name="connsiteX54" fmla="*/ 4432864 w 17157070"/>
                  <a:gd name="connsiteY54" fmla="*/ 3149070 h 12561136"/>
                  <a:gd name="connsiteX55" fmla="*/ 4437471 w 17157070"/>
                  <a:gd name="connsiteY55" fmla="*/ 2480282 h 12561136"/>
                  <a:gd name="connsiteX56" fmla="*/ 4141784 w 17157070"/>
                  <a:gd name="connsiteY56" fmla="*/ 1760928 h 12561136"/>
                  <a:gd name="connsiteX57" fmla="*/ 2314296 w 17157070"/>
                  <a:gd name="connsiteY57" fmla="*/ 2043785 h 12561136"/>
                  <a:gd name="connsiteX58" fmla="*/ 1334589 w 17157070"/>
                  <a:gd name="connsiteY58" fmla="*/ 2848657 h 12561136"/>
                  <a:gd name="connsiteX59" fmla="*/ 0 w 17157070"/>
                  <a:gd name="connsiteY59" fmla="*/ 4196103 h 12561136"/>
                  <a:gd name="connsiteX0" fmla="*/ 0 w 17157070"/>
                  <a:gd name="connsiteY0" fmla="*/ 4196103 h 12561136"/>
                  <a:gd name="connsiteX1" fmla="*/ 613837 w 17157070"/>
                  <a:gd name="connsiteY1" fmla="*/ 6574461 h 12561136"/>
                  <a:gd name="connsiteX2" fmla="*/ 1518338 w 17157070"/>
                  <a:gd name="connsiteY2" fmla="*/ 7442611 h 12561136"/>
                  <a:gd name="connsiteX3" fmla="*/ 1735898 w 17157070"/>
                  <a:gd name="connsiteY3" fmla="*/ 8274535 h 12561136"/>
                  <a:gd name="connsiteX4" fmla="*/ 3137400 w 17157070"/>
                  <a:gd name="connsiteY4" fmla="*/ 8799095 h 12561136"/>
                  <a:gd name="connsiteX5" fmla="*/ 3453963 w 17157070"/>
                  <a:gd name="connsiteY5" fmla="*/ 10155586 h 12561136"/>
                  <a:gd name="connsiteX6" fmla="*/ 4168520 w 17157070"/>
                  <a:gd name="connsiteY6" fmla="*/ 11530155 h 12561136"/>
                  <a:gd name="connsiteX7" fmla="*/ 4162343 w 17157070"/>
                  <a:gd name="connsiteY7" fmla="*/ 12561136 h 12561136"/>
                  <a:gd name="connsiteX8" fmla="*/ 4605215 w 17157070"/>
                  <a:gd name="connsiteY8" fmla="*/ 12476972 h 12561136"/>
                  <a:gd name="connsiteX9" fmla="*/ 4840336 w 17157070"/>
                  <a:gd name="connsiteY9" fmla="*/ 12187590 h 12561136"/>
                  <a:gd name="connsiteX10" fmla="*/ 6070201 w 17157070"/>
                  <a:gd name="connsiteY10" fmla="*/ 12205682 h 12561136"/>
                  <a:gd name="connsiteX11" fmla="*/ 6884082 w 17157070"/>
                  <a:gd name="connsiteY11" fmla="*/ 11608830 h 12561136"/>
                  <a:gd name="connsiteX12" fmla="*/ 7716051 w 17157070"/>
                  <a:gd name="connsiteY12" fmla="*/ 11934389 h 12561136"/>
                  <a:gd name="connsiteX13" fmla="*/ 8584189 w 17157070"/>
                  <a:gd name="connsiteY13" fmla="*/ 11735437 h 12561136"/>
                  <a:gd name="connsiteX14" fmla="*/ 9289552 w 17157070"/>
                  <a:gd name="connsiteY14" fmla="*/ 11934389 h 12561136"/>
                  <a:gd name="connsiteX15" fmla="*/ 10139605 w 17157070"/>
                  <a:gd name="connsiteY15" fmla="*/ 11536489 h 12561136"/>
                  <a:gd name="connsiteX16" fmla="*/ 10664108 w 17157070"/>
                  <a:gd name="connsiteY16" fmla="*/ 11753525 h 12561136"/>
                  <a:gd name="connsiteX17" fmla="*/ 11387555 w 17157070"/>
                  <a:gd name="connsiteY17" fmla="*/ 11663095 h 12561136"/>
                  <a:gd name="connsiteX18" fmla="*/ 11966315 w 17157070"/>
                  <a:gd name="connsiteY18" fmla="*/ 12386550 h 12561136"/>
                  <a:gd name="connsiteX19" fmla="*/ 12942975 w 17157070"/>
                  <a:gd name="connsiteY19" fmla="*/ 12151421 h 12561136"/>
                  <a:gd name="connsiteX20" fmla="*/ 13575992 w 17157070"/>
                  <a:gd name="connsiteY20" fmla="*/ 12549321 h 12561136"/>
                  <a:gd name="connsiteX21" fmla="*/ 13973888 w 17157070"/>
                  <a:gd name="connsiteY21" fmla="*/ 12458888 h 12561136"/>
                  <a:gd name="connsiteX22" fmla="*/ 14028146 w 17157070"/>
                  <a:gd name="connsiteY22" fmla="*/ 11916297 h 12561136"/>
                  <a:gd name="connsiteX23" fmla="*/ 13594073 w 17157070"/>
                  <a:gd name="connsiteY23" fmla="*/ 11862040 h 12561136"/>
                  <a:gd name="connsiteX24" fmla="*/ 13612161 w 17157070"/>
                  <a:gd name="connsiteY24" fmla="*/ 11174761 h 12561136"/>
                  <a:gd name="connsiteX25" fmla="*/ 14190925 w 17157070"/>
                  <a:gd name="connsiteY25" fmla="*/ 11030074 h 12561136"/>
                  <a:gd name="connsiteX26" fmla="*/ 13865366 w 17157070"/>
                  <a:gd name="connsiteY26" fmla="*/ 10559829 h 12561136"/>
                  <a:gd name="connsiteX27" fmla="*/ 14136664 w 17157070"/>
                  <a:gd name="connsiteY27" fmla="*/ 10161933 h 12561136"/>
                  <a:gd name="connsiteX28" fmla="*/ 14703435 w 17157070"/>
                  <a:gd name="connsiteY28" fmla="*/ 10189029 h 12561136"/>
                  <a:gd name="connsiteX29" fmla="*/ 14661163 w 17157070"/>
                  <a:gd name="connsiteY29" fmla="*/ 10017245 h 12561136"/>
                  <a:gd name="connsiteX30" fmla="*/ 14335608 w 17157070"/>
                  <a:gd name="connsiteY30" fmla="*/ 9854470 h 12561136"/>
                  <a:gd name="connsiteX31" fmla="*/ 14498387 w 17157070"/>
                  <a:gd name="connsiteY31" fmla="*/ 9275706 h 12561136"/>
                  <a:gd name="connsiteX32" fmla="*/ 13847278 w 17157070"/>
                  <a:gd name="connsiteY32" fmla="*/ 8371392 h 12561136"/>
                  <a:gd name="connsiteX33" fmla="*/ 13340864 w 17157070"/>
                  <a:gd name="connsiteY33" fmla="*/ 7666029 h 12561136"/>
                  <a:gd name="connsiteX34" fmla="*/ 13123831 w 17157070"/>
                  <a:gd name="connsiteY34" fmla="*/ 6580851 h 12561136"/>
                  <a:gd name="connsiteX35" fmla="*/ 13232349 w 17157070"/>
                  <a:gd name="connsiteY35" fmla="*/ 5893577 h 12561136"/>
                  <a:gd name="connsiteX36" fmla="*/ 12273778 w 17157070"/>
                  <a:gd name="connsiteY36" fmla="*/ 5926738 h 12561136"/>
                  <a:gd name="connsiteX37" fmla="*/ 12201432 w 17157070"/>
                  <a:gd name="connsiteY37" fmla="*/ 5528838 h 12561136"/>
                  <a:gd name="connsiteX38" fmla="*/ 12508887 w 17157070"/>
                  <a:gd name="connsiteY38" fmla="*/ 5025443 h 12561136"/>
                  <a:gd name="connsiteX39" fmla="*/ 13774933 w 17157070"/>
                  <a:gd name="connsiteY39" fmla="*/ 4247727 h 12561136"/>
                  <a:gd name="connsiteX40" fmla="*/ 15294184 w 17157070"/>
                  <a:gd name="connsiteY40" fmla="*/ 3741312 h 12561136"/>
                  <a:gd name="connsiteX41" fmla="*/ 15746333 w 17157070"/>
                  <a:gd name="connsiteY41" fmla="*/ 4066867 h 12561136"/>
                  <a:gd name="connsiteX42" fmla="*/ 16578306 w 17157070"/>
                  <a:gd name="connsiteY42" fmla="*/ 3777485 h 12561136"/>
                  <a:gd name="connsiteX43" fmla="*/ 17084732 w 17157070"/>
                  <a:gd name="connsiteY43" fmla="*/ 4175393 h 12561136"/>
                  <a:gd name="connsiteX44" fmla="*/ 17157070 w 17157070"/>
                  <a:gd name="connsiteY44" fmla="*/ 3234902 h 12561136"/>
                  <a:gd name="connsiteX45" fmla="*/ 16433615 w 17157070"/>
                  <a:gd name="connsiteY45" fmla="*/ 3144472 h 12561136"/>
                  <a:gd name="connsiteX46" fmla="*/ 16415865 w 17157070"/>
                  <a:gd name="connsiteY46" fmla="*/ 2528320 h 12561136"/>
                  <a:gd name="connsiteX47" fmla="*/ 15963191 w 17157070"/>
                  <a:gd name="connsiteY47" fmla="*/ 2667776 h 12561136"/>
                  <a:gd name="connsiteX48" fmla="*/ 14923009 w 17157070"/>
                  <a:gd name="connsiteY48" fmla="*/ 1437893 h 12561136"/>
                  <a:gd name="connsiteX49" fmla="*/ 14244644 w 17157070"/>
                  <a:gd name="connsiteY49" fmla="*/ -2 h 12561136"/>
                  <a:gd name="connsiteX50" fmla="*/ 4898441 w 17157070"/>
                  <a:gd name="connsiteY50" fmla="*/ 4943950 h 12561136"/>
                  <a:gd name="connsiteX51" fmla="*/ 4600673 w 17157070"/>
                  <a:gd name="connsiteY51" fmla="*/ 4675479 h 12561136"/>
                  <a:gd name="connsiteX52" fmla="*/ 4416749 w 17157070"/>
                  <a:gd name="connsiteY52" fmla="*/ 4252472 h 12561136"/>
                  <a:gd name="connsiteX53" fmla="*/ 4653822 w 17157070"/>
                  <a:gd name="connsiteY53" fmla="*/ 3702305 h 12561136"/>
                  <a:gd name="connsiteX54" fmla="*/ 4432864 w 17157070"/>
                  <a:gd name="connsiteY54" fmla="*/ 3149070 h 12561136"/>
                  <a:gd name="connsiteX55" fmla="*/ 4437471 w 17157070"/>
                  <a:gd name="connsiteY55" fmla="*/ 2480282 h 12561136"/>
                  <a:gd name="connsiteX56" fmla="*/ 4141784 w 17157070"/>
                  <a:gd name="connsiteY56" fmla="*/ 1760928 h 12561136"/>
                  <a:gd name="connsiteX57" fmla="*/ 2314296 w 17157070"/>
                  <a:gd name="connsiteY57" fmla="*/ 2043785 h 12561136"/>
                  <a:gd name="connsiteX58" fmla="*/ 1334589 w 17157070"/>
                  <a:gd name="connsiteY58" fmla="*/ 2848657 h 12561136"/>
                  <a:gd name="connsiteX59" fmla="*/ 0 w 17157070"/>
                  <a:gd name="connsiteY59" fmla="*/ 4196103 h 12561136"/>
                  <a:gd name="connsiteX0" fmla="*/ 0 w 17157070"/>
                  <a:gd name="connsiteY0" fmla="*/ 2758209 h 11123242"/>
                  <a:gd name="connsiteX1" fmla="*/ 613837 w 17157070"/>
                  <a:gd name="connsiteY1" fmla="*/ 5136567 h 11123242"/>
                  <a:gd name="connsiteX2" fmla="*/ 1518338 w 17157070"/>
                  <a:gd name="connsiteY2" fmla="*/ 6004717 h 11123242"/>
                  <a:gd name="connsiteX3" fmla="*/ 1735898 w 17157070"/>
                  <a:gd name="connsiteY3" fmla="*/ 6836641 h 11123242"/>
                  <a:gd name="connsiteX4" fmla="*/ 3137400 w 17157070"/>
                  <a:gd name="connsiteY4" fmla="*/ 7361201 h 11123242"/>
                  <a:gd name="connsiteX5" fmla="*/ 3453963 w 17157070"/>
                  <a:gd name="connsiteY5" fmla="*/ 8717692 h 11123242"/>
                  <a:gd name="connsiteX6" fmla="*/ 4168520 w 17157070"/>
                  <a:gd name="connsiteY6" fmla="*/ 10092261 h 11123242"/>
                  <a:gd name="connsiteX7" fmla="*/ 4162343 w 17157070"/>
                  <a:gd name="connsiteY7" fmla="*/ 11123242 h 11123242"/>
                  <a:gd name="connsiteX8" fmla="*/ 4605215 w 17157070"/>
                  <a:gd name="connsiteY8" fmla="*/ 11039078 h 11123242"/>
                  <a:gd name="connsiteX9" fmla="*/ 4840336 w 17157070"/>
                  <a:gd name="connsiteY9" fmla="*/ 10749696 h 11123242"/>
                  <a:gd name="connsiteX10" fmla="*/ 6070201 w 17157070"/>
                  <a:gd name="connsiteY10" fmla="*/ 10767788 h 11123242"/>
                  <a:gd name="connsiteX11" fmla="*/ 6884082 w 17157070"/>
                  <a:gd name="connsiteY11" fmla="*/ 10170936 h 11123242"/>
                  <a:gd name="connsiteX12" fmla="*/ 7716051 w 17157070"/>
                  <a:gd name="connsiteY12" fmla="*/ 10496495 h 11123242"/>
                  <a:gd name="connsiteX13" fmla="*/ 8584189 w 17157070"/>
                  <a:gd name="connsiteY13" fmla="*/ 10297543 h 11123242"/>
                  <a:gd name="connsiteX14" fmla="*/ 9289552 w 17157070"/>
                  <a:gd name="connsiteY14" fmla="*/ 10496495 h 11123242"/>
                  <a:gd name="connsiteX15" fmla="*/ 10139605 w 17157070"/>
                  <a:gd name="connsiteY15" fmla="*/ 10098595 h 11123242"/>
                  <a:gd name="connsiteX16" fmla="*/ 10664108 w 17157070"/>
                  <a:gd name="connsiteY16" fmla="*/ 10315631 h 11123242"/>
                  <a:gd name="connsiteX17" fmla="*/ 11387555 w 17157070"/>
                  <a:gd name="connsiteY17" fmla="*/ 10225201 h 11123242"/>
                  <a:gd name="connsiteX18" fmla="*/ 11966315 w 17157070"/>
                  <a:gd name="connsiteY18" fmla="*/ 10948656 h 11123242"/>
                  <a:gd name="connsiteX19" fmla="*/ 12942975 w 17157070"/>
                  <a:gd name="connsiteY19" fmla="*/ 10713527 h 11123242"/>
                  <a:gd name="connsiteX20" fmla="*/ 13575992 w 17157070"/>
                  <a:gd name="connsiteY20" fmla="*/ 11111427 h 11123242"/>
                  <a:gd name="connsiteX21" fmla="*/ 13973888 w 17157070"/>
                  <a:gd name="connsiteY21" fmla="*/ 11020994 h 11123242"/>
                  <a:gd name="connsiteX22" fmla="*/ 14028146 w 17157070"/>
                  <a:gd name="connsiteY22" fmla="*/ 10478403 h 11123242"/>
                  <a:gd name="connsiteX23" fmla="*/ 13594073 w 17157070"/>
                  <a:gd name="connsiteY23" fmla="*/ 10424146 h 11123242"/>
                  <a:gd name="connsiteX24" fmla="*/ 13612161 w 17157070"/>
                  <a:gd name="connsiteY24" fmla="*/ 9736867 h 11123242"/>
                  <a:gd name="connsiteX25" fmla="*/ 14190925 w 17157070"/>
                  <a:gd name="connsiteY25" fmla="*/ 9592180 h 11123242"/>
                  <a:gd name="connsiteX26" fmla="*/ 13865366 w 17157070"/>
                  <a:gd name="connsiteY26" fmla="*/ 9121935 h 11123242"/>
                  <a:gd name="connsiteX27" fmla="*/ 14136664 w 17157070"/>
                  <a:gd name="connsiteY27" fmla="*/ 8724039 h 11123242"/>
                  <a:gd name="connsiteX28" fmla="*/ 14703435 w 17157070"/>
                  <a:gd name="connsiteY28" fmla="*/ 8751135 h 11123242"/>
                  <a:gd name="connsiteX29" fmla="*/ 14661163 w 17157070"/>
                  <a:gd name="connsiteY29" fmla="*/ 8579351 h 11123242"/>
                  <a:gd name="connsiteX30" fmla="*/ 14335608 w 17157070"/>
                  <a:gd name="connsiteY30" fmla="*/ 8416576 h 11123242"/>
                  <a:gd name="connsiteX31" fmla="*/ 14498387 w 17157070"/>
                  <a:gd name="connsiteY31" fmla="*/ 7837812 h 11123242"/>
                  <a:gd name="connsiteX32" fmla="*/ 13847278 w 17157070"/>
                  <a:gd name="connsiteY32" fmla="*/ 6933498 h 11123242"/>
                  <a:gd name="connsiteX33" fmla="*/ 13340864 w 17157070"/>
                  <a:gd name="connsiteY33" fmla="*/ 6228135 h 11123242"/>
                  <a:gd name="connsiteX34" fmla="*/ 13123831 w 17157070"/>
                  <a:gd name="connsiteY34" fmla="*/ 5142957 h 11123242"/>
                  <a:gd name="connsiteX35" fmla="*/ 13232349 w 17157070"/>
                  <a:gd name="connsiteY35" fmla="*/ 4455683 h 11123242"/>
                  <a:gd name="connsiteX36" fmla="*/ 12273778 w 17157070"/>
                  <a:gd name="connsiteY36" fmla="*/ 4488844 h 11123242"/>
                  <a:gd name="connsiteX37" fmla="*/ 12201432 w 17157070"/>
                  <a:gd name="connsiteY37" fmla="*/ 4090944 h 11123242"/>
                  <a:gd name="connsiteX38" fmla="*/ 12508887 w 17157070"/>
                  <a:gd name="connsiteY38" fmla="*/ 3587549 h 11123242"/>
                  <a:gd name="connsiteX39" fmla="*/ 13774933 w 17157070"/>
                  <a:gd name="connsiteY39" fmla="*/ 2809833 h 11123242"/>
                  <a:gd name="connsiteX40" fmla="*/ 15294184 w 17157070"/>
                  <a:gd name="connsiteY40" fmla="*/ 2303418 h 11123242"/>
                  <a:gd name="connsiteX41" fmla="*/ 15746333 w 17157070"/>
                  <a:gd name="connsiteY41" fmla="*/ 2628973 h 11123242"/>
                  <a:gd name="connsiteX42" fmla="*/ 16578306 w 17157070"/>
                  <a:gd name="connsiteY42" fmla="*/ 2339591 h 11123242"/>
                  <a:gd name="connsiteX43" fmla="*/ 17084732 w 17157070"/>
                  <a:gd name="connsiteY43" fmla="*/ 2737499 h 11123242"/>
                  <a:gd name="connsiteX44" fmla="*/ 17157070 w 17157070"/>
                  <a:gd name="connsiteY44" fmla="*/ 1797008 h 11123242"/>
                  <a:gd name="connsiteX45" fmla="*/ 16433615 w 17157070"/>
                  <a:gd name="connsiteY45" fmla="*/ 1706578 h 11123242"/>
                  <a:gd name="connsiteX46" fmla="*/ 16415865 w 17157070"/>
                  <a:gd name="connsiteY46" fmla="*/ 1090426 h 11123242"/>
                  <a:gd name="connsiteX47" fmla="*/ 15963191 w 17157070"/>
                  <a:gd name="connsiteY47" fmla="*/ 1229882 h 11123242"/>
                  <a:gd name="connsiteX48" fmla="*/ 14923009 w 17157070"/>
                  <a:gd name="connsiteY48" fmla="*/ -1 h 11123242"/>
                  <a:gd name="connsiteX49" fmla="*/ 5153802 w 17157070"/>
                  <a:gd name="connsiteY49" fmla="*/ 3455348 h 11123242"/>
                  <a:gd name="connsiteX50" fmla="*/ 4898441 w 17157070"/>
                  <a:gd name="connsiteY50" fmla="*/ 3506056 h 11123242"/>
                  <a:gd name="connsiteX51" fmla="*/ 4600673 w 17157070"/>
                  <a:gd name="connsiteY51" fmla="*/ 3237585 h 11123242"/>
                  <a:gd name="connsiteX52" fmla="*/ 4416749 w 17157070"/>
                  <a:gd name="connsiteY52" fmla="*/ 2814578 h 11123242"/>
                  <a:gd name="connsiteX53" fmla="*/ 4653822 w 17157070"/>
                  <a:gd name="connsiteY53" fmla="*/ 2264411 h 11123242"/>
                  <a:gd name="connsiteX54" fmla="*/ 4432864 w 17157070"/>
                  <a:gd name="connsiteY54" fmla="*/ 1711176 h 11123242"/>
                  <a:gd name="connsiteX55" fmla="*/ 4437471 w 17157070"/>
                  <a:gd name="connsiteY55" fmla="*/ 1042388 h 11123242"/>
                  <a:gd name="connsiteX56" fmla="*/ 4141784 w 17157070"/>
                  <a:gd name="connsiteY56" fmla="*/ 323034 h 11123242"/>
                  <a:gd name="connsiteX57" fmla="*/ 2314296 w 17157070"/>
                  <a:gd name="connsiteY57" fmla="*/ 605891 h 11123242"/>
                  <a:gd name="connsiteX58" fmla="*/ 1334589 w 17157070"/>
                  <a:gd name="connsiteY58" fmla="*/ 1410763 h 11123242"/>
                  <a:gd name="connsiteX59" fmla="*/ 0 w 17157070"/>
                  <a:gd name="connsiteY59" fmla="*/ 2758209 h 11123242"/>
                  <a:gd name="connsiteX0" fmla="*/ 0 w 17157070"/>
                  <a:gd name="connsiteY0" fmla="*/ 2435175 h 10800208"/>
                  <a:gd name="connsiteX1" fmla="*/ 613837 w 17157070"/>
                  <a:gd name="connsiteY1" fmla="*/ 4813533 h 10800208"/>
                  <a:gd name="connsiteX2" fmla="*/ 1518338 w 17157070"/>
                  <a:gd name="connsiteY2" fmla="*/ 5681683 h 10800208"/>
                  <a:gd name="connsiteX3" fmla="*/ 1735898 w 17157070"/>
                  <a:gd name="connsiteY3" fmla="*/ 6513607 h 10800208"/>
                  <a:gd name="connsiteX4" fmla="*/ 3137400 w 17157070"/>
                  <a:gd name="connsiteY4" fmla="*/ 7038167 h 10800208"/>
                  <a:gd name="connsiteX5" fmla="*/ 3453963 w 17157070"/>
                  <a:gd name="connsiteY5" fmla="*/ 8394658 h 10800208"/>
                  <a:gd name="connsiteX6" fmla="*/ 4168520 w 17157070"/>
                  <a:gd name="connsiteY6" fmla="*/ 9769227 h 10800208"/>
                  <a:gd name="connsiteX7" fmla="*/ 4162343 w 17157070"/>
                  <a:gd name="connsiteY7" fmla="*/ 10800208 h 10800208"/>
                  <a:gd name="connsiteX8" fmla="*/ 4605215 w 17157070"/>
                  <a:gd name="connsiteY8" fmla="*/ 10716044 h 10800208"/>
                  <a:gd name="connsiteX9" fmla="*/ 4840336 w 17157070"/>
                  <a:gd name="connsiteY9" fmla="*/ 10426662 h 10800208"/>
                  <a:gd name="connsiteX10" fmla="*/ 6070201 w 17157070"/>
                  <a:gd name="connsiteY10" fmla="*/ 10444754 h 10800208"/>
                  <a:gd name="connsiteX11" fmla="*/ 6884082 w 17157070"/>
                  <a:gd name="connsiteY11" fmla="*/ 9847902 h 10800208"/>
                  <a:gd name="connsiteX12" fmla="*/ 7716051 w 17157070"/>
                  <a:gd name="connsiteY12" fmla="*/ 10173461 h 10800208"/>
                  <a:gd name="connsiteX13" fmla="*/ 8584189 w 17157070"/>
                  <a:gd name="connsiteY13" fmla="*/ 9974509 h 10800208"/>
                  <a:gd name="connsiteX14" fmla="*/ 9289552 w 17157070"/>
                  <a:gd name="connsiteY14" fmla="*/ 10173461 h 10800208"/>
                  <a:gd name="connsiteX15" fmla="*/ 10139605 w 17157070"/>
                  <a:gd name="connsiteY15" fmla="*/ 9775561 h 10800208"/>
                  <a:gd name="connsiteX16" fmla="*/ 10664108 w 17157070"/>
                  <a:gd name="connsiteY16" fmla="*/ 9992597 h 10800208"/>
                  <a:gd name="connsiteX17" fmla="*/ 11387555 w 17157070"/>
                  <a:gd name="connsiteY17" fmla="*/ 9902167 h 10800208"/>
                  <a:gd name="connsiteX18" fmla="*/ 11966315 w 17157070"/>
                  <a:gd name="connsiteY18" fmla="*/ 10625622 h 10800208"/>
                  <a:gd name="connsiteX19" fmla="*/ 12942975 w 17157070"/>
                  <a:gd name="connsiteY19" fmla="*/ 10390493 h 10800208"/>
                  <a:gd name="connsiteX20" fmla="*/ 13575992 w 17157070"/>
                  <a:gd name="connsiteY20" fmla="*/ 10788393 h 10800208"/>
                  <a:gd name="connsiteX21" fmla="*/ 13973888 w 17157070"/>
                  <a:gd name="connsiteY21" fmla="*/ 10697960 h 10800208"/>
                  <a:gd name="connsiteX22" fmla="*/ 14028146 w 17157070"/>
                  <a:gd name="connsiteY22" fmla="*/ 10155369 h 10800208"/>
                  <a:gd name="connsiteX23" fmla="*/ 13594073 w 17157070"/>
                  <a:gd name="connsiteY23" fmla="*/ 10101112 h 10800208"/>
                  <a:gd name="connsiteX24" fmla="*/ 13612161 w 17157070"/>
                  <a:gd name="connsiteY24" fmla="*/ 9413833 h 10800208"/>
                  <a:gd name="connsiteX25" fmla="*/ 14190925 w 17157070"/>
                  <a:gd name="connsiteY25" fmla="*/ 9269146 h 10800208"/>
                  <a:gd name="connsiteX26" fmla="*/ 13865366 w 17157070"/>
                  <a:gd name="connsiteY26" fmla="*/ 8798901 h 10800208"/>
                  <a:gd name="connsiteX27" fmla="*/ 14136664 w 17157070"/>
                  <a:gd name="connsiteY27" fmla="*/ 8401005 h 10800208"/>
                  <a:gd name="connsiteX28" fmla="*/ 14703435 w 17157070"/>
                  <a:gd name="connsiteY28" fmla="*/ 8428101 h 10800208"/>
                  <a:gd name="connsiteX29" fmla="*/ 14661163 w 17157070"/>
                  <a:gd name="connsiteY29" fmla="*/ 8256317 h 10800208"/>
                  <a:gd name="connsiteX30" fmla="*/ 14335608 w 17157070"/>
                  <a:gd name="connsiteY30" fmla="*/ 8093542 h 10800208"/>
                  <a:gd name="connsiteX31" fmla="*/ 14498387 w 17157070"/>
                  <a:gd name="connsiteY31" fmla="*/ 7514778 h 10800208"/>
                  <a:gd name="connsiteX32" fmla="*/ 13847278 w 17157070"/>
                  <a:gd name="connsiteY32" fmla="*/ 6610464 h 10800208"/>
                  <a:gd name="connsiteX33" fmla="*/ 13340864 w 17157070"/>
                  <a:gd name="connsiteY33" fmla="*/ 5905101 h 10800208"/>
                  <a:gd name="connsiteX34" fmla="*/ 13123831 w 17157070"/>
                  <a:gd name="connsiteY34" fmla="*/ 4819923 h 10800208"/>
                  <a:gd name="connsiteX35" fmla="*/ 13232349 w 17157070"/>
                  <a:gd name="connsiteY35" fmla="*/ 4132649 h 10800208"/>
                  <a:gd name="connsiteX36" fmla="*/ 12273778 w 17157070"/>
                  <a:gd name="connsiteY36" fmla="*/ 4165810 h 10800208"/>
                  <a:gd name="connsiteX37" fmla="*/ 12201432 w 17157070"/>
                  <a:gd name="connsiteY37" fmla="*/ 3767910 h 10800208"/>
                  <a:gd name="connsiteX38" fmla="*/ 12508887 w 17157070"/>
                  <a:gd name="connsiteY38" fmla="*/ 3264515 h 10800208"/>
                  <a:gd name="connsiteX39" fmla="*/ 13774933 w 17157070"/>
                  <a:gd name="connsiteY39" fmla="*/ 2486799 h 10800208"/>
                  <a:gd name="connsiteX40" fmla="*/ 15294184 w 17157070"/>
                  <a:gd name="connsiteY40" fmla="*/ 1980384 h 10800208"/>
                  <a:gd name="connsiteX41" fmla="*/ 15746333 w 17157070"/>
                  <a:gd name="connsiteY41" fmla="*/ 2305939 h 10800208"/>
                  <a:gd name="connsiteX42" fmla="*/ 16578306 w 17157070"/>
                  <a:gd name="connsiteY42" fmla="*/ 2016557 h 10800208"/>
                  <a:gd name="connsiteX43" fmla="*/ 17084732 w 17157070"/>
                  <a:gd name="connsiteY43" fmla="*/ 2414465 h 10800208"/>
                  <a:gd name="connsiteX44" fmla="*/ 17157070 w 17157070"/>
                  <a:gd name="connsiteY44" fmla="*/ 1473974 h 10800208"/>
                  <a:gd name="connsiteX45" fmla="*/ 16433615 w 17157070"/>
                  <a:gd name="connsiteY45" fmla="*/ 1383544 h 10800208"/>
                  <a:gd name="connsiteX46" fmla="*/ 16415865 w 17157070"/>
                  <a:gd name="connsiteY46" fmla="*/ 767392 h 10800208"/>
                  <a:gd name="connsiteX47" fmla="*/ 15963191 w 17157070"/>
                  <a:gd name="connsiteY47" fmla="*/ 906848 h 10800208"/>
                  <a:gd name="connsiteX48" fmla="*/ 5153802 w 17157070"/>
                  <a:gd name="connsiteY48" fmla="*/ 3132314 h 10800208"/>
                  <a:gd name="connsiteX49" fmla="*/ 4898441 w 17157070"/>
                  <a:gd name="connsiteY49" fmla="*/ 3183022 h 10800208"/>
                  <a:gd name="connsiteX50" fmla="*/ 4600673 w 17157070"/>
                  <a:gd name="connsiteY50" fmla="*/ 2914551 h 10800208"/>
                  <a:gd name="connsiteX51" fmla="*/ 4416749 w 17157070"/>
                  <a:gd name="connsiteY51" fmla="*/ 2491544 h 10800208"/>
                  <a:gd name="connsiteX52" fmla="*/ 4653822 w 17157070"/>
                  <a:gd name="connsiteY52" fmla="*/ 1941377 h 10800208"/>
                  <a:gd name="connsiteX53" fmla="*/ 4432864 w 17157070"/>
                  <a:gd name="connsiteY53" fmla="*/ 1388142 h 10800208"/>
                  <a:gd name="connsiteX54" fmla="*/ 4437471 w 17157070"/>
                  <a:gd name="connsiteY54" fmla="*/ 719354 h 10800208"/>
                  <a:gd name="connsiteX55" fmla="*/ 4141784 w 17157070"/>
                  <a:gd name="connsiteY55" fmla="*/ 0 h 10800208"/>
                  <a:gd name="connsiteX56" fmla="*/ 2314296 w 17157070"/>
                  <a:gd name="connsiteY56" fmla="*/ 282857 h 10800208"/>
                  <a:gd name="connsiteX57" fmla="*/ 1334589 w 17157070"/>
                  <a:gd name="connsiteY57" fmla="*/ 1087729 h 10800208"/>
                  <a:gd name="connsiteX58" fmla="*/ 0 w 17157070"/>
                  <a:gd name="connsiteY58" fmla="*/ 2435175 h 10800208"/>
                  <a:gd name="connsiteX0" fmla="*/ 0 w 17157070"/>
                  <a:gd name="connsiteY0" fmla="*/ 2435175 h 10800208"/>
                  <a:gd name="connsiteX1" fmla="*/ 613837 w 17157070"/>
                  <a:gd name="connsiteY1" fmla="*/ 4813533 h 10800208"/>
                  <a:gd name="connsiteX2" fmla="*/ 1518338 w 17157070"/>
                  <a:gd name="connsiteY2" fmla="*/ 5681683 h 10800208"/>
                  <a:gd name="connsiteX3" fmla="*/ 1735898 w 17157070"/>
                  <a:gd name="connsiteY3" fmla="*/ 6513607 h 10800208"/>
                  <a:gd name="connsiteX4" fmla="*/ 3137400 w 17157070"/>
                  <a:gd name="connsiteY4" fmla="*/ 7038167 h 10800208"/>
                  <a:gd name="connsiteX5" fmla="*/ 3453963 w 17157070"/>
                  <a:gd name="connsiteY5" fmla="*/ 8394658 h 10800208"/>
                  <a:gd name="connsiteX6" fmla="*/ 4168520 w 17157070"/>
                  <a:gd name="connsiteY6" fmla="*/ 9769227 h 10800208"/>
                  <a:gd name="connsiteX7" fmla="*/ 4162343 w 17157070"/>
                  <a:gd name="connsiteY7" fmla="*/ 10800208 h 10800208"/>
                  <a:gd name="connsiteX8" fmla="*/ 4605215 w 17157070"/>
                  <a:gd name="connsiteY8" fmla="*/ 10716044 h 10800208"/>
                  <a:gd name="connsiteX9" fmla="*/ 4840336 w 17157070"/>
                  <a:gd name="connsiteY9" fmla="*/ 10426662 h 10800208"/>
                  <a:gd name="connsiteX10" fmla="*/ 6070201 w 17157070"/>
                  <a:gd name="connsiteY10" fmla="*/ 10444754 h 10800208"/>
                  <a:gd name="connsiteX11" fmla="*/ 6884082 w 17157070"/>
                  <a:gd name="connsiteY11" fmla="*/ 9847902 h 10800208"/>
                  <a:gd name="connsiteX12" fmla="*/ 7716051 w 17157070"/>
                  <a:gd name="connsiteY12" fmla="*/ 10173461 h 10800208"/>
                  <a:gd name="connsiteX13" fmla="*/ 8584189 w 17157070"/>
                  <a:gd name="connsiteY13" fmla="*/ 9974509 h 10800208"/>
                  <a:gd name="connsiteX14" fmla="*/ 9289552 w 17157070"/>
                  <a:gd name="connsiteY14" fmla="*/ 10173461 h 10800208"/>
                  <a:gd name="connsiteX15" fmla="*/ 10139605 w 17157070"/>
                  <a:gd name="connsiteY15" fmla="*/ 9775561 h 10800208"/>
                  <a:gd name="connsiteX16" fmla="*/ 10664108 w 17157070"/>
                  <a:gd name="connsiteY16" fmla="*/ 9992597 h 10800208"/>
                  <a:gd name="connsiteX17" fmla="*/ 11387555 w 17157070"/>
                  <a:gd name="connsiteY17" fmla="*/ 9902167 h 10800208"/>
                  <a:gd name="connsiteX18" fmla="*/ 11966315 w 17157070"/>
                  <a:gd name="connsiteY18" fmla="*/ 10625622 h 10800208"/>
                  <a:gd name="connsiteX19" fmla="*/ 12942975 w 17157070"/>
                  <a:gd name="connsiteY19" fmla="*/ 10390493 h 10800208"/>
                  <a:gd name="connsiteX20" fmla="*/ 13575992 w 17157070"/>
                  <a:gd name="connsiteY20" fmla="*/ 10788393 h 10800208"/>
                  <a:gd name="connsiteX21" fmla="*/ 13973888 w 17157070"/>
                  <a:gd name="connsiteY21" fmla="*/ 10697960 h 10800208"/>
                  <a:gd name="connsiteX22" fmla="*/ 14028146 w 17157070"/>
                  <a:gd name="connsiteY22" fmla="*/ 10155369 h 10800208"/>
                  <a:gd name="connsiteX23" fmla="*/ 13594073 w 17157070"/>
                  <a:gd name="connsiteY23" fmla="*/ 10101112 h 10800208"/>
                  <a:gd name="connsiteX24" fmla="*/ 13612161 w 17157070"/>
                  <a:gd name="connsiteY24" fmla="*/ 9413833 h 10800208"/>
                  <a:gd name="connsiteX25" fmla="*/ 14190925 w 17157070"/>
                  <a:gd name="connsiteY25" fmla="*/ 9269146 h 10800208"/>
                  <a:gd name="connsiteX26" fmla="*/ 13865366 w 17157070"/>
                  <a:gd name="connsiteY26" fmla="*/ 8798901 h 10800208"/>
                  <a:gd name="connsiteX27" fmla="*/ 14136664 w 17157070"/>
                  <a:gd name="connsiteY27" fmla="*/ 8401005 h 10800208"/>
                  <a:gd name="connsiteX28" fmla="*/ 14703435 w 17157070"/>
                  <a:gd name="connsiteY28" fmla="*/ 8428101 h 10800208"/>
                  <a:gd name="connsiteX29" fmla="*/ 14661163 w 17157070"/>
                  <a:gd name="connsiteY29" fmla="*/ 8256317 h 10800208"/>
                  <a:gd name="connsiteX30" fmla="*/ 14335608 w 17157070"/>
                  <a:gd name="connsiteY30" fmla="*/ 8093542 h 10800208"/>
                  <a:gd name="connsiteX31" fmla="*/ 14498387 w 17157070"/>
                  <a:gd name="connsiteY31" fmla="*/ 7514778 h 10800208"/>
                  <a:gd name="connsiteX32" fmla="*/ 13847278 w 17157070"/>
                  <a:gd name="connsiteY32" fmla="*/ 6610464 h 10800208"/>
                  <a:gd name="connsiteX33" fmla="*/ 13340864 w 17157070"/>
                  <a:gd name="connsiteY33" fmla="*/ 5905101 h 10800208"/>
                  <a:gd name="connsiteX34" fmla="*/ 13123831 w 17157070"/>
                  <a:gd name="connsiteY34" fmla="*/ 4819923 h 10800208"/>
                  <a:gd name="connsiteX35" fmla="*/ 13232349 w 17157070"/>
                  <a:gd name="connsiteY35" fmla="*/ 4132649 h 10800208"/>
                  <a:gd name="connsiteX36" fmla="*/ 12273778 w 17157070"/>
                  <a:gd name="connsiteY36" fmla="*/ 4165810 h 10800208"/>
                  <a:gd name="connsiteX37" fmla="*/ 12201432 w 17157070"/>
                  <a:gd name="connsiteY37" fmla="*/ 3767910 h 10800208"/>
                  <a:gd name="connsiteX38" fmla="*/ 12508887 w 17157070"/>
                  <a:gd name="connsiteY38" fmla="*/ 3264515 h 10800208"/>
                  <a:gd name="connsiteX39" fmla="*/ 13774933 w 17157070"/>
                  <a:gd name="connsiteY39" fmla="*/ 2486799 h 10800208"/>
                  <a:gd name="connsiteX40" fmla="*/ 15294184 w 17157070"/>
                  <a:gd name="connsiteY40" fmla="*/ 1980384 h 10800208"/>
                  <a:gd name="connsiteX41" fmla="*/ 15746333 w 17157070"/>
                  <a:gd name="connsiteY41" fmla="*/ 2305939 h 10800208"/>
                  <a:gd name="connsiteX42" fmla="*/ 16578306 w 17157070"/>
                  <a:gd name="connsiteY42" fmla="*/ 2016557 h 10800208"/>
                  <a:gd name="connsiteX43" fmla="*/ 17084732 w 17157070"/>
                  <a:gd name="connsiteY43" fmla="*/ 2414465 h 10800208"/>
                  <a:gd name="connsiteX44" fmla="*/ 17157070 w 17157070"/>
                  <a:gd name="connsiteY44" fmla="*/ 1473974 h 10800208"/>
                  <a:gd name="connsiteX45" fmla="*/ 16433615 w 17157070"/>
                  <a:gd name="connsiteY45" fmla="*/ 1383544 h 10800208"/>
                  <a:gd name="connsiteX46" fmla="*/ 16415865 w 17157070"/>
                  <a:gd name="connsiteY46" fmla="*/ 767392 h 10800208"/>
                  <a:gd name="connsiteX47" fmla="*/ 5365184 w 17157070"/>
                  <a:gd name="connsiteY47" fmla="*/ 3460880 h 10800208"/>
                  <a:gd name="connsiteX48" fmla="*/ 5153802 w 17157070"/>
                  <a:gd name="connsiteY48" fmla="*/ 3132314 h 10800208"/>
                  <a:gd name="connsiteX49" fmla="*/ 4898441 w 17157070"/>
                  <a:gd name="connsiteY49" fmla="*/ 3183022 h 10800208"/>
                  <a:gd name="connsiteX50" fmla="*/ 4600673 w 17157070"/>
                  <a:gd name="connsiteY50" fmla="*/ 2914551 h 10800208"/>
                  <a:gd name="connsiteX51" fmla="*/ 4416749 w 17157070"/>
                  <a:gd name="connsiteY51" fmla="*/ 2491544 h 10800208"/>
                  <a:gd name="connsiteX52" fmla="*/ 4653822 w 17157070"/>
                  <a:gd name="connsiteY52" fmla="*/ 1941377 h 10800208"/>
                  <a:gd name="connsiteX53" fmla="*/ 4432864 w 17157070"/>
                  <a:gd name="connsiteY53" fmla="*/ 1388142 h 10800208"/>
                  <a:gd name="connsiteX54" fmla="*/ 4437471 w 17157070"/>
                  <a:gd name="connsiteY54" fmla="*/ 719354 h 10800208"/>
                  <a:gd name="connsiteX55" fmla="*/ 4141784 w 17157070"/>
                  <a:gd name="connsiteY55" fmla="*/ 0 h 10800208"/>
                  <a:gd name="connsiteX56" fmla="*/ 2314296 w 17157070"/>
                  <a:gd name="connsiteY56" fmla="*/ 282857 h 10800208"/>
                  <a:gd name="connsiteX57" fmla="*/ 1334589 w 17157070"/>
                  <a:gd name="connsiteY57" fmla="*/ 1087729 h 10800208"/>
                  <a:gd name="connsiteX58" fmla="*/ 0 w 17157070"/>
                  <a:gd name="connsiteY58" fmla="*/ 2435175 h 10800208"/>
                  <a:gd name="connsiteX0" fmla="*/ 0 w 17157070"/>
                  <a:gd name="connsiteY0" fmla="*/ 2435175 h 10800208"/>
                  <a:gd name="connsiteX1" fmla="*/ 613837 w 17157070"/>
                  <a:gd name="connsiteY1" fmla="*/ 4813533 h 10800208"/>
                  <a:gd name="connsiteX2" fmla="*/ 1518338 w 17157070"/>
                  <a:gd name="connsiteY2" fmla="*/ 5681683 h 10800208"/>
                  <a:gd name="connsiteX3" fmla="*/ 1735898 w 17157070"/>
                  <a:gd name="connsiteY3" fmla="*/ 6513607 h 10800208"/>
                  <a:gd name="connsiteX4" fmla="*/ 3137400 w 17157070"/>
                  <a:gd name="connsiteY4" fmla="*/ 7038167 h 10800208"/>
                  <a:gd name="connsiteX5" fmla="*/ 3453963 w 17157070"/>
                  <a:gd name="connsiteY5" fmla="*/ 8394658 h 10800208"/>
                  <a:gd name="connsiteX6" fmla="*/ 4168520 w 17157070"/>
                  <a:gd name="connsiteY6" fmla="*/ 9769227 h 10800208"/>
                  <a:gd name="connsiteX7" fmla="*/ 4162343 w 17157070"/>
                  <a:gd name="connsiteY7" fmla="*/ 10800208 h 10800208"/>
                  <a:gd name="connsiteX8" fmla="*/ 4605215 w 17157070"/>
                  <a:gd name="connsiteY8" fmla="*/ 10716044 h 10800208"/>
                  <a:gd name="connsiteX9" fmla="*/ 4840336 w 17157070"/>
                  <a:gd name="connsiteY9" fmla="*/ 10426662 h 10800208"/>
                  <a:gd name="connsiteX10" fmla="*/ 6070201 w 17157070"/>
                  <a:gd name="connsiteY10" fmla="*/ 10444754 h 10800208"/>
                  <a:gd name="connsiteX11" fmla="*/ 6884082 w 17157070"/>
                  <a:gd name="connsiteY11" fmla="*/ 9847902 h 10800208"/>
                  <a:gd name="connsiteX12" fmla="*/ 7716051 w 17157070"/>
                  <a:gd name="connsiteY12" fmla="*/ 10173461 h 10800208"/>
                  <a:gd name="connsiteX13" fmla="*/ 8584189 w 17157070"/>
                  <a:gd name="connsiteY13" fmla="*/ 9974509 h 10800208"/>
                  <a:gd name="connsiteX14" fmla="*/ 9289552 w 17157070"/>
                  <a:gd name="connsiteY14" fmla="*/ 10173461 h 10800208"/>
                  <a:gd name="connsiteX15" fmla="*/ 10139605 w 17157070"/>
                  <a:gd name="connsiteY15" fmla="*/ 9775561 h 10800208"/>
                  <a:gd name="connsiteX16" fmla="*/ 10664108 w 17157070"/>
                  <a:gd name="connsiteY16" fmla="*/ 9992597 h 10800208"/>
                  <a:gd name="connsiteX17" fmla="*/ 11387555 w 17157070"/>
                  <a:gd name="connsiteY17" fmla="*/ 9902167 h 10800208"/>
                  <a:gd name="connsiteX18" fmla="*/ 11966315 w 17157070"/>
                  <a:gd name="connsiteY18" fmla="*/ 10625622 h 10800208"/>
                  <a:gd name="connsiteX19" fmla="*/ 12942975 w 17157070"/>
                  <a:gd name="connsiteY19" fmla="*/ 10390493 h 10800208"/>
                  <a:gd name="connsiteX20" fmla="*/ 13575992 w 17157070"/>
                  <a:gd name="connsiteY20" fmla="*/ 10788393 h 10800208"/>
                  <a:gd name="connsiteX21" fmla="*/ 13973888 w 17157070"/>
                  <a:gd name="connsiteY21" fmla="*/ 10697960 h 10800208"/>
                  <a:gd name="connsiteX22" fmla="*/ 14028146 w 17157070"/>
                  <a:gd name="connsiteY22" fmla="*/ 10155369 h 10800208"/>
                  <a:gd name="connsiteX23" fmla="*/ 13594073 w 17157070"/>
                  <a:gd name="connsiteY23" fmla="*/ 10101112 h 10800208"/>
                  <a:gd name="connsiteX24" fmla="*/ 13612161 w 17157070"/>
                  <a:gd name="connsiteY24" fmla="*/ 9413833 h 10800208"/>
                  <a:gd name="connsiteX25" fmla="*/ 14190925 w 17157070"/>
                  <a:gd name="connsiteY25" fmla="*/ 9269146 h 10800208"/>
                  <a:gd name="connsiteX26" fmla="*/ 13865366 w 17157070"/>
                  <a:gd name="connsiteY26" fmla="*/ 8798901 h 10800208"/>
                  <a:gd name="connsiteX27" fmla="*/ 14136664 w 17157070"/>
                  <a:gd name="connsiteY27" fmla="*/ 8401005 h 10800208"/>
                  <a:gd name="connsiteX28" fmla="*/ 14703435 w 17157070"/>
                  <a:gd name="connsiteY28" fmla="*/ 8428101 h 10800208"/>
                  <a:gd name="connsiteX29" fmla="*/ 14661163 w 17157070"/>
                  <a:gd name="connsiteY29" fmla="*/ 8256317 h 10800208"/>
                  <a:gd name="connsiteX30" fmla="*/ 14335608 w 17157070"/>
                  <a:gd name="connsiteY30" fmla="*/ 8093542 h 10800208"/>
                  <a:gd name="connsiteX31" fmla="*/ 14498387 w 17157070"/>
                  <a:gd name="connsiteY31" fmla="*/ 7514778 h 10800208"/>
                  <a:gd name="connsiteX32" fmla="*/ 13847278 w 17157070"/>
                  <a:gd name="connsiteY32" fmla="*/ 6610464 h 10800208"/>
                  <a:gd name="connsiteX33" fmla="*/ 13340864 w 17157070"/>
                  <a:gd name="connsiteY33" fmla="*/ 5905101 h 10800208"/>
                  <a:gd name="connsiteX34" fmla="*/ 13123831 w 17157070"/>
                  <a:gd name="connsiteY34" fmla="*/ 4819923 h 10800208"/>
                  <a:gd name="connsiteX35" fmla="*/ 13232349 w 17157070"/>
                  <a:gd name="connsiteY35" fmla="*/ 4132649 h 10800208"/>
                  <a:gd name="connsiteX36" fmla="*/ 12273778 w 17157070"/>
                  <a:gd name="connsiteY36" fmla="*/ 4165810 h 10800208"/>
                  <a:gd name="connsiteX37" fmla="*/ 12201432 w 17157070"/>
                  <a:gd name="connsiteY37" fmla="*/ 3767910 h 10800208"/>
                  <a:gd name="connsiteX38" fmla="*/ 12508887 w 17157070"/>
                  <a:gd name="connsiteY38" fmla="*/ 3264515 h 10800208"/>
                  <a:gd name="connsiteX39" fmla="*/ 13774933 w 17157070"/>
                  <a:gd name="connsiteY39" fmla="*/ 2486799 h 10800208"/>
                  <a:gd name="connsiteX40" fmla="*/ 15294184 w 17157070"/>
                  <a:gd name="connsiteY40" fmla="*/ 1980384 h 10800208"/>
                  <a:gd name="connsiteX41" fmla="*/ 15746333 w 17157070"/>
                  <a:gd name="connsiteY41" fmla="*/ 2305939 h 10800208"/>
                  <a:gd name="connsiteX42" fmla="*/ 16578306 w 17157070"/>
                  <a:gd name="connsiteY42" fmla="*/ 2016557 h 10800208"/>
                  <a:gd name="connsiteX43" fmla="*/ 17084732 w 17157070"/>
                  <a:gd name="connsiteY43" fmla="*/ 2414465 h 10800208"/>
                  <a:gd name="connsiteX44" fmla="*/ 17157070 w 17157070"/>
                  <a:gd name="connsiteY44" fmla="*/ 1473974 h 10800208"/>
                  <a:gd name="connsiteX45" fmla="*/ 16433615 w 17157070"/>
                  <a:gd name="connsiteY45" fmla="*/ 1383544 h 10800208"/>
                  <a:gd name="connsiteX46" fmla="*/ 5365184 w 17157070"/>
                  <a:gd name="connsiteY46" fmla="*/ 3460880 h 10800208"/>
                  <a:gd name="connsiteX47" fmla="*/ 5153802 w 17157070"/>
                  <a:gd name="connsiteY47" fmla="*/ 3132314 h 10800208"/>
                  <a:gd name="connsiteX48" fmla="*/ 4898441 w 17157070"/>
                  <a:gd name="connsiteY48" fmla="*/ 3183022 h 10800208"/>
                  <a:gd name="connsiteX49" fmla="*/ 4600673 w 17157070"/>
                  <a:gd name="connsiteY49" fmla="*/ 2914551 h 10800208"/>
                  <a:gd name="connsiteX50" fmla="*/ 4416749 w 17157070"/>
                  <a:gd name="connsiteY50" fmla="*/ 2491544 h 10800208"/>
                  <a:gd name="connsiteX51" fmla="*/ 4653822 w 17157070"/>
                  <a:gd name="connsiteY51" fmla="*/ 1941377 h 10800208"/>
                  <a:gd name="connsiteX52" fmla="*/ 4432864 w 17157070"/>
                  <a:gd name="connsiteY52" fmla="*/ 1388142 h 10800208"/>
                  <a:gd name="connsiteX53" fmla="*/ 4437471 w 17157070"/>
                  <a:gd name="connsiteY53" fmla="*/ 719354 h 10800208"/>
                  <a:gd name="connsiteX54" fmla="*/ 4141784 w 17157070"/>
                  <a:gd name="connsiteY54" fmla="*/ 0 h 10800208"/>
                  <a:gd name="connsiteX55" fmla="*/ 2314296 w 17157070"/>
                  <a:gd name="connsiteY55" fmla="*/ 282857 h 10800208"/>
                  <a:gd name="connsiteX56" fmla="*/ 1334589 w 17157070"/>
                  <a:gd name="connsiteY56" fmla="*/ 1087729 h 10800208"/>
                  <a:gd name="connsiteX57" fmla="*/ 0 w 17157070"/>
                  <a:gd name="connsiteY57" fmla="*/ 2435175 h 10800208"/>
                  <a:gd name="connsiteX0" fmla="*/ 0 w 17157070"/>
                  <a:gd name="connsiteY0" fmla="*/ 2435175 h 10800208"/>
                  <a:gd name="connsiteX1" fmla="*/ 613837 w 17157070"/>
                  <a:gd name="connsiteY1" fmla="*/ 4813533 h 10800208"/>
                  <a:gd name="connsiteX2" fmla="*/ 1518338 w 17157070"/>
                  <a:gd name="connsiteY2" fmla="*/ 5681683 h 10800208"/>
                  <a:gd name="connsiteX3" fmla="*/ 1735898 w 17157070"/>
                  <a:gd name="connsiteY3" fmla="*/ 6513607 h 10800208"/>
                  <a:gd name="connsiteX4" fmla="*/ 3137400 w 17157070"/>
                  <a:gd name="connsiteY4" fmla="*/ 7038167 h 10800208"/>
                  <a:gd name="connsiteX5" fmla="*/ 3453963 w 17157070"/>
                  <a:gd name="connsiteY5" fmla="*/ 8394658 h 10800208"/>
                  <a:gd name="connsiteX6" fmla="*/ 4168520 w 17157070"/>
                  <a:gd name="connsiteY6" fmla="*/ 9769227 h 10800208"/>
                  <a:gd name="connsiteX7" fmla="*/ 4162343 w 17157070"/>
                  <a:gd name="connsiteY7" fmla="*/ 10800208 h 10800208"/>
                  <a:gd name="connsiteX8" fmla="*/ 4605215 w 17157070"/>
                  <a:gd name="connsiteY8" fmla="*/ 10716044 h 10800208"/>
                  <a:gd name="connsiteX9" fmla="*/ 4840336 w 17157070"/>
                  <a:gd name="connsiteY9" fmla="*/ 10426662 h 10800208"/>
                  <a:gd name="connsiteX10" fmla="*/ 6070201 w 17157070"/>
                  <a:gd name="connsiteY10" fmla="*/ 10444754 h 10800208"/>
                  <a:gd name="connsiteX11" fmla="*/ 6884082 w 17157070"/>
                  <a:gd name="connsiteY11" fmla="*/ 9847902 h 10800208"/>
                  <a:gd name="connsiteX12" fmla="*/ 7716051 w 17157070"/>
                  <a:gd name="connsiteY12" fmla="*/ 10173461 h 10800208"/>
                  <a:gd name="connsiteX13" fmla="*/ 8584189 w 17157070"/>
                  <a:gd name="connsiteY13" fmla="*/ 9974509 h 10800208"/>
                  <a:gd name="connsiteX14" fmla="*/ 9289552 w 17157070"/>
                  <a:gd name="connsiteY14" fmla="*/ 10173461 h 10800208"/>
                  <a:gd name="connsiteX15" fmla="*/ 10139605 w 17157070"/>
                  <a:gd name="connsiteY15" fmla="*/ 9775561 h 10800208"/>
                  <a:gd name="connsiteX16" fmla="*/ 10664108 w 17157070"/>
                  <a:gd name="connsiteY16" fmla="*/ 9992597 h 10800208"/>
                  <a:gd name="connsiteX17" fmla="*/ 11387555 w 17157070"/>
                  <a:gd name="connsiteY17" fmla="*/ 9902167 h 10800208"/>
                  <a:gd name="connsiteX18" fmla="*/ 11966315 w 17157070"/>
                  <a:gd name="connsiteY18" fmla="*/ 10625622 h 10800208"/>
                  <a:gd name="connsiteX19" fmla="*/ 12942975 w 17157070"/>
                  <a:gd name="connsiteY19" fmla="*/ 10390493 h 10800208"/>
                  <a:gd name="connsiteX20" fmla="*/ 13575992 w 17157070"/>
                  <a:gd name="connsiteY20" fmla="*/ 10788393 h 10800208"/>
                  <a:gd name="connsiteX21" fmla="*/ 13973888 w 17157070"/>
                  <a:gd name="connsiteY21" fmla="*/ 10697960 h 10800208"/>
                  <a:gd name="connsiteX22" fmla="*/ 14028146 w 17157070"/>
                  <a:gd name="connsiteY22" fmla="*/ 10155369 h 10800208"/>
                  <a:gd name="connsiteX23" fmla="*/ 13594073 w 17157070"/>
                  <a:gd name="connsiteY23" fmla="*/ 10101112 h 10800208"/>
                  <a:gd name="connsiteX24" fmla="*/ 13612161 w 17157070"/>
                  <a:gd name="connsiteY24" fmla="*/ 9413833 h 10800208"/>
                  <a:gd name="connsiteX25" fmla="*/ 14190925 w 17157070"/>
                  <a:gd name="connsiteY25" fmla="*/ 9269146 h 10800208"/>
                  <a:gd name="connsiteX26" fmla="*/ 13865366 w 17157070"/>
                  <a:gd name="connsiteY26" fmla="*/ 8798901 h 10800208"/>
                  <a:gd name="connsiteX27" fmla="*/ 14136664 w 17157070"/>
                  <a:gd name="connsiteY27" fmla="*/ 8401005 h 10800208"/>
                  <a:gd name="connsiteX28" fmla="*/ 14703435 w 17157070"/>
                  <a:gd name="connsiteY28" fmla="*/ 8428101 h 10800208"/>
                  <a:gd name="connsiteX29" fmla="*/ 14661163 w 17157070"/>
                  <a:gd name="connsiteY29" fmla="*/ 8256317 h 10800208"/>
                  <a:gd name="connsiteX30" fmla="*/ 14335608 w 17157070"/>
                  <a:gd name="connsiteY30" fmla="*/ 8093542 h 10800208"/>
                  <a:gd name="connsiteX31" fmla="*/ 14498387 w 17157070"/>
                  <a:gd name="connsiteY31" fmla="*/ 7514778 h 10800208"/>
                  <a:gd name="connsiteX32" fmla="*/ 13847278 w 17157070"/>
                  <a:gd name="connsiteY32" fmla="*/ 6610464 h 10800208"/>
                  <a:gd name="connsiteX33" fmla="*/ 13340864 w 17157070"/>
                  <a:gd name="connsiteY33" fmla="*/ 5905101 h 10800208"/>
                  <a:gd name="connsiteX34" fmla="*/ 13123831 w 17157070"/>
                  <a:gd name="connsiteY34" fmla="*/ 4819923 h 10800208"/>
                  <a:gd name="connsiteX35" fmla="*/ 13232349 w 17157070"/>
                  <a:gd name="connsiteY35" fmla="*/ 4132649 h 10800208"/>
                  <a:gd name="connsiteX36" fmla="*/ 12273778 w 17157070"/>
                  <a:gd name="connsiteY36" fmla="*/ 4165810 h 10800208"/>
                  <a:gd name="connsiteX37" fmla="*/ 12201432 w 17157070"/>
                  <a:gd name="connsiteY37" fmla="*/ 3767910 h 10800208"/>
                  <a:gd name="connsiteX38" fmla="*/ 12508887 w 17157070"/>
                  <a:gd name="connsiteY38" fmla="*/ 3264515 h 10800208"/>
                  <a:gd name="connsiteX39" fmla="*/ 13774933 w 17157070"/>
                  <a:gd name="connsiteY39" fmla="*/ 2486799 h 10800208"/>
                  <a:gd name="connsiteX40" fmla="*/ 15294184 w 17157070"/>
                  <a:gd name="connsiteY40" fmla="*/ 1980384 h 10800208"/>
                  <a:gd name="connsiteX41" fmla="*/ 15746333 w 17157070"/>
                  <a:gd name="connsiteY41" fmla="*/ 2305939 h 10800208"/>
                  <a:gd name="connsiteX42" fmla="*/ 16578306 w 17157070"/>
                  <a:gd name="connsiteY42" fmla="*/ 2016557 h 10800208"/>
                  <a:gd name="connsiteX43" fmla="*/ 17084732 w 17157070"/>
                  <a:gd name="connsiteY43" fmla="*/ 2414465 h 10800208"/>
                  <a:gd name="connsiteX44" fmla="*/ 17157070 w 17157070"/>
                  <a:gd name="connsiteY44" fmla="*/ 1473974 h 10800208"/>
                  <a:gd name="connsiteX45" fmla="*/ 5596373 w 17157070"/>
                  <a:gd name="connsiteY45" fmla="*/ 4033059 h 10800208"/>
                  <a:gd name="connsiteX46" fmla="*/ 5365184 w 17157070"/>
                  <a:gd name="connsiteY46" fmla="*/ 3460880 h 10800208"/>
                  <a:gd name="connsiteX47" fmla="*/ 5153802 w 17157070"/>
                  <a:gd name="connsiteY47" fmla="*/ 3132314 h 10800208"/>
                  <a:gd name="connsiteX48" fmla="*/ 4898441 w 17157070"/>
                  <a:gd name="connsiteY48" fmla="*/ 3183022 h 10800208"/>
                  <a:gd name="connsiteX49" fmla="*/ 4600673 w 17157070"/>
                  <a:gd name="connsiteY49" fmla="*/ 2914551 h 10800208"/>
                  <a:gd name="connsiteX50" fmla="*/ 4416749 w 17157070"/>
                  <a:gd name="connsiteY50" fmla="*/ 2491544 h 10800208"/>
                  <a:gd name="connsiteX51" fmla="*/ 4653822 w 17157070"/>
                  <a:gd name="connsiteY51" fmla="*/ 1941377 h 10800208"/>
                  <a:gd name="connsiteX52" fmla="*/ 4432864 w 17157070"/>
                  <a:gd name="connsiteY52" fmla="*/ 1388142 h 10800208"/>
                  <a:gd name="connsiteX53" fmla="*/ 4437471 w 17157070"/>
                  <a:gd name="connsiteY53" fmla="*/ 719354 h 10800208"/>
                  <a:gd name="connsiteX54" fmla="*/ 4141784 w 17157070"/>
                  <a:gd name="connsiteY54" fmla="*/ 0 h 10800208"/>
                  <a:gd name="connsiteX55" fmla="*/ 2314296 w 17157070"/>
                  <a:gd name="connsiteY55" fmla="*/ 282857 h 10800208"/>
                  <a:gd name="connsiteX56" fmla="*/ 1334589 w 17157070"/>
                  <a:gd name="connsiteY56" fmla="*/ 1087729 h 10800208"/>
                  <a:gd name="connsiteX57" fmla="*/ 0 w 17157070"/>
                  <a:gd name="connsiteY57" fmla="*/ 2435175 h 10800208"/>
                  <a:gd name="connsiteX0" fmla="*/ 0 w 17084730"/>
                  <a:gd name="connsiteY0" fmla="*/ 2435175 h 10800208"/>
                  <a:gd name="connsiteX1" fmla="*/ 613837 w 17084730"/>
                  <a:gd name="connsiteY1" fmla="*/ 4813533 h 10800208"/>
                  <a:gd name="connsiteX2" fmla="*/ 1518338 w 17084730"/>
                  <a:gd name="connsiteY2" fmla="*/ 5681683 h 10800208"/>
                  <a:gd name="connsiteX3" fmla="*/ 1735898 w 17084730"/>
                  <a:gd name="connsiteY3" fmla="*/ 6513607 h 10800208"/>
                  <a:gd name="connsiteX4" fmla="*/ 3137400 w 17084730"/>
                  <a:gd name="connsiteY4" fmla="*/ 7038167 h 10800208"/>
                  <a:gd name="connsiteX5" fmla="*/ 3453963 w 17084730"/>
                  <a:gd name="connsiteY5" fmla="*/ 8394658 h 10800208"/>
                  <a:gd name="connsiteX6" fmla="*/ 4168520 w 17084730"/>
                  <a:gd name="connsiteY6" fmla="*/ 9769227 h 10800208"/>
                  <a:gd name="connsiteX7" fmla="*/ 4162343 w 17084730"/>
                  <a:gd name="connsiteY7" fmla="*/ 10800208 h 10800208"/>
                  <a:gd name="connsiteX8" fmla="*/ 4605215 w 17084730"/>
                  <a:gd name="connsiteY8" fmla="*/ 10716044 h 10800208"/>
                  <a:gd name="connsiteX9" fmla="*/ 4840336 w 17084730"/>
                  <a:gd name="connsiteY9" fmla="*/ 10426662 h 10800208"/>
                  <a:gd name="connsiteX10" fmla="*/ 6070201 w 17084730"/>
                  <a:gd name="connsiteY10" fmla="*/ 10444754 h 10800208"/>
                  <a:gd name="connsiteX11" fmla="*/ 6884082 w 17084730"/>
                  <a:gd name="connsiteY11" fmla="*/ 9847902 h 10800208"/>
                  <a:gd name="connsiteX12" fmla="*/ 7716051 w 17084730"/>
                  <a:gd name="connsiteY12" fmla="*/ 10173461 h 10800208"/>
                  <a:gd name="connsiteX13" fmla="*/ 8584189 w 17084730"/>
                  <a:gd name="connsiteY13" fmla="*/ 9974509 h 10800208"/>
                  <a:gd name="connsiteX14" fmla="*/ 9289552 w 17084730"/>
                  <a:gd name="connsiteY14" fmla="*/ 10173461 h 10800208"/>
                  <a:gd name="connsiteX15" fmla="*/ 10139605 w 17084730"/>
                  <a:gd name="connsiteY15" fmla="*/ 9775561 h 10800208"/>
                  <a:gd name="connsiteX16" fmla="*/ 10664108 w 17084730"/>
                  <a:gd name="connsiteY16" fmla="*/ 9992597 h 10800208"/>
                  <a:gd name="connsiteX17" fmla="*/ 11387555 w 17084730"/>
                  <a:gd name="connsiteY17" fmla="*/ 9902167 h 10800208"/>
                  <a:gd name="connsiteX18" fmla="*/ 11966315 w 17084730"/>
                  <a:gd name="connsiteY18" fmla="*/ 10625622 h 10800208"/>
                  <a:gd name="connsiteX19" fmla="*/ 12942975 w 17084730"/>
                  <a:gd name="connsiteY19" fmla="*/ 10390493 h 10800208"/>
                  <a:gd name="connsiteX20" fmla="*/ 13575992 w 17084730"/>
                  <a:gd name="connsiteY20" fmla="*/ 10788393 h 10800208"/>
                  <a:gd name="connsiteX21" fmla="*/ 13973888 w 17084730"/>
                  <a:gd name="connsiteY21" fmla="*/ 10697960 h 10800208"/>
                  <a:gd name="connsiteX22" fmla="*/ 14028146 w 17084730"/>
                  <a:gd name="connsiteY22" fmla="*/ 10155369 h 10800208"/>
                  <a:gd name="connsiteX23" fmla="*/ 13594073 w 17084730"/>
                  <a:gd name="connsiteY23" fmla="*/ 10101112 h 10800208"/>
                  <a:gd name="connsiteX24" fmla="*/ 13612161 w 17084730"/>
                  <a:gd name="connsiteY24" fmla="*/ 9413833 h 10800208"/>
                  <a:gd name="connsiteX25" fmla="*/ 14190925 w 17084730"/>
                  <a:gd name="connsiteY25" fmla="*/ 9269146 h 10800208"/>
                  <a:gd name="connsiteX26" fmla="*/ 13865366 w 17084730"/>
                  <a:gd name="connsiteY26" fmla="*/ 8798901 h 10800208"/>
                  <a:gd name="connsiteX27" fmla="*/ 14136664 w 17084730"/>
                  <a:gd name="connsiteY27" fmla="*/ 8401005 h 10800208"/>
                  <a:gd name="connsiteX28" fmla="*/ 14703435 w 17084730"/>
                  <a:gd name="connsiteY28" fmla="*/ 8428101 h 10800208"/>
                  <a:gd name="connsiteX29" fmla="*/ 14661163 w 17084730"/>
                  <a:gd name="connsiteY29" fmla="*/ 8256317 h 10800208"/>
                  <a:gd name="connsiteX30" fmla="*/ 14335608 w 17084730"/>
                  <a:gd name="connsiteY30" fmla="*/ 8093542 h 10800208"/>
                  <a:gd name="connsiteX31" fmla="*/ 14498387 w 17084730"/>
                  <a:gd name="connsiteY31" fmla="*/ 7514778 h 10800208"/>
                  <a:gd name="connsiteX32" fmla="*/ 13847278 w 17084730"/>
                  <a:gd name="connsiteY32" fmla="*/ 6610464 h 10800208"/>
                  <a:gd name="connsiteX33" fmla="*/ 13340864 w 17084730"/>
                  <a:gd name="connsiteY33" fmla="*/ 5905101 h 10800208"/>
                  <a:gd name="connsiteX34" fmla="*/ 13123831 w 17084730"/>
                  <a:gd name="connsiteY34" fmla="*/ 4819923 h 10800208"/>
                  <a:gd name="connsiteX35" fmla="*/ 13232349 w 17084730"/>
                  <a:gd name="connsiteY35" fmla="*/ 4132649 h 10800208"/>
                  <a:gd name="connsiteX36" fmla="*/ 12273778 w 17084730"/>
                  <a:gd name="connsiteY36" fmla="*/ 4165810 h 10800208"/>
                  <a:gd name="connsiteX37" fmla="*/ 12201432 w 17084730"/>
                  <a:gd name="connsiteY37" fmla="*/ 3767910 h 10800208"/>
                  <a:gd name="connsiteX38" fmla="*/ 12508887 w 17084730"/>
                  <a:gd name="connsiteY38" fmla="*/ 3264515 h 10800208"/>
                  <a:gd name="connsiteX39" fmla="*/ 13774933 w 17084730"/>
                  <a:gd name="connsiteY39" fmla="*/ 2486799 h 10800208"/>
                  <a:gd name="connsiteX40" fmla="*/ 15294184 w 17084730"/>
                  <a:gd name="connsiteY40" fmla="*/ 1980384 h 10800208"/>
                  <a:gd name="connsiteX41" fmla="*/ 15746333 w 17084730"/>
                  <a:gd name="connsiteY41" fmla="*/ 2305939 h 10800208"/>
                  <a:gd name="connsiteX42" fmla="*/ 16578306 w 17084730"/>
                  <a:gd name="connsiteY42" fmla="*/ 2016557 h 10800208"/>
                  <a:gd name="connsiteX43" fmla="*/ 17084732 w 17084730"/>
                  <a:gd name="connsiteY43" fmla="*/ 2414465 h 10800208"/>
                  <a:gd name="connsiteX44" fmla="*/ 5596373 w 17084730"/>
                  <a:gd name="connsiteY44" fmla="*/ 4033059 h 10800208"/>
                  <a:gd name="connsiteX45" fmla="*/ 5365184 w 17084730"/>
                  <a:gd name="connsiteY45" fmla="*/ 3460880 h 10800208"/>
                  <a:gd name="connsiteX46" fmla="*/ 5153802 w 17084730"/>
                  <a:gd name="connsiteY46" fmla="*/ 3132314 h 10800208"/>
                  <a:gd name="connsiteX47" fmla="*/ 4898441 w 17084730"/>
                  <a:gd name="connsiteY47" fmla="*/ 3183022 h 10800208"/>
                  <a:gd name="connsiteX48" fmla="*/ 4600673 w 17084730"/>
                  <a:gd name="connsiteY48" fmla="*/ 2914551 h 10800208"/>
                  <a:gd name="connsiteX49" fmla="*/ 4416749 w 17084730"/>
                  <a:gd name="connsiteY49" fmla="*/ 2491544 h 10800208"/>
                  <a:gd name="connsiteX50" fmla="*/ 4653822 w 17084730"/>
                  <a:gd name="connsiteY50" fmla="*/ 1941377 h 10800208"/>
                  <a:gd name="connsiteX51" fmla="*/ 4432864 w 17084730"/>
                  <a:gd name="connsiteY51" fmla="*/ 1388142 h 10800208"/>
                  <a:gd name="connsiteX52" fmla="*/ 4437471 w 17084730"/>
                  <a:gd name="connsiteY52" fmla="*/ 719354 h 10800208"/>
                  <a:gd name="connsiteX53" fmla="*/ 4141784 w 17084730"/>
                  <a:gd name="connsiteY53" fmla="*/ 0 h 10800208"/>
                  <a:gd name="connsiteX54" fmla="*/ 2314296 w 17084730"/>
                  <a:gd name="connsiteY54" fmla="*/ 282857 h 10800208"/>
                  <a:gd name="connsiteX55" fmla="*/ 1334589 w 17084730"/>
                  <a:gd name="connsiteY55" fmla="*/ 1087729 h 10800208"/>
                  <a:gd name="connsiteX56" fmla="*/ 0 w 17084730"/>
                  <a:gd name="connsiteY56" fmla="*/ 2435175 h 10800208"/>
                  <a:gd name="connsiteX0" fmla="*/ 0 w 16578304"/>
                  <a:gd name="connsiteY0" fmla="*/ 2435175 h 10800208"/>
                  <a:gd name="connsiteX1" fmla="*/ 613837 w 16578304"/>
                  <a:gd name="connsiteY1" fmla="*/ 4813533 h 10800208"/>
                  <a:gd name="connsiteX2" fmla="*/ 1518338 w 16578304"/>
                  <a:gd name="connsiteY2" fmla="*/ 5681683 h 10800208"/>
                  <a:gd name="connsiteX3" fmla="*/ 1735898 w 16578304"/>
                  <a:gd name="connsiteY3" fmla="*/ 6513607 h 10800208"/>
                  <a:gd name="connsiteX4" fmla="*/ 3137400 w 16578304"/>
                  <a:gd name="connsiteY4" fmla="*/ 7038167 h 10800208"/>
                  <a:gd name="connsiteX5" fmla="*/ 3453963 w 16578304"/>
                  <a:gd name="connsiteY5" fmla="*/ 8394658 h 10800208"/>
                  <a:gd name="connsiteX6" fmla="*/ 4168520 w 16578304"/>
                  <a:gd name="connsiteY6" fmla="*/ 9769227 h 10800208"/>
                  <a:gd name="connsiteX7" fmla="*/ 4162343 w 16578304"/>
                  <a:gd name="connsiteY7" fmla="*/ 10800208 h 10800208"/>
                  <a:gd name="connsiteX8" fmla="*/ 4605215 w 16578304"/>
                  <a:gd name="connsiteY8" fmla="*/ 10716044 h 10800208"/>
                  <a:gd name="connsiteX9" fmla="*/ 4840336 w 16578304"/>
                  <a:gd name="connsiteY9" fmla="*/ 10426662 h 10800208"/>
                  <a:gd name="connsiteX10" fmla="*/ 6070201 w 16578304"/>
                  <a:gd name="connsiteY10" fmla="*/ 10444754 h 10800208"/>
                  <a:gd name="connsiteX11" fmla="*/ 6884082 w 16578304"/>
                  <a:gd name="connsiteY11" fmla="*/ 9847902 h 10800208"/>
                  <a:gd name="connsiteX12" fmla="*/ 7716051 w 16578304"/>
                  <a:gd name="connsiteY12" fmla="*/ 10173461 h 10800208"/>
                  <a:gd name="connsiteX13" fmla="*/ 8584189 w 16578304"/>
                  <a:gd name="connsiteY13" fmla="*/ 9974509 h 10800208"/>
                  <a:gd name="connsiteX14" fmla="*/ 9289552 w 16578304"/>
                  <a:gd name="connsiteY14" fmla="*/ 10173461 h 10800208"/>
                  <a:gd name="connsiteX15" fmla="*/ 10139605 w 16578304"/>
                  <a:gd name="connsiteY15" fmla="*/ 9775561 h 10800208"/>
                  <a:gd name="connsiteX16" fmla="*/ 10664108 w 16578304"/>
                  <a:gd name="connsiteY16" fmla="*/ 9992597 h 10800208"/>
                  <a:gd name="connsiteX17" fmla="*/ 11387555 w 16578304"/>
                  <a:gd name="connsiteY17" fmla="*/ 9902167 h 10800208"/>
                  <a:gd name="connsiteX18" fmla="*/ 11966315 w 16578304"/>
                  <a:gd name="connsiteY18" fmla="*/ 10625622 h 10800208"/>
                  <a:gd name="connsiteX19" fmla="*/ 12942975 w 16578304"/>
                  <a:gd name="connsiteY19" fmla="*/ 10390493 h 10800208"/>
                  <a:gd name="connsiteX20" fmla="*/ 13575992 w 16578304"/>
                  <a:gd name="connsiteY20" fmla="*/ 10788393 h 10800208"/>
                  <a:gd name="connsiteX21" fmla="*/ 13973888 w 16578304"/>
                  <a:gd name="connsiteY21" fmla="*/ 10697960 h 10800208"/>
                  <a:gd name="connsiteX22" fmla="*/ 14028146 w 16578304"/>
                  <a:gd name="connsiteY22" fmla="*/ 10155369 h 10800208"/>
                  <a:gd name="connsiteX23" fmla="*/ 13594073 w 16578304"/>
                  <a:gd name="connsiteY23" fmla="*/ 10101112 h 10800208"/>
                  <a:gd name="connsiteX24" fmla="*/ 13612161 w 16578304"/>
                  <a:gd name="connsiteY24" fmla="*/ 9413833 h 10800208"/>
                  <a:gd name="connsiteX25" fmla="*/ 14190925 w 16578304"/>
                  <a:gd name="connsiteY25" fmla="*/ 9269146 h 10800208"/>
                  <a:gd name="connsiteX26" fmla="*/ 13865366 w 16578304"/>
                  <a:gd name="connsiteY26" fmla="*/ 8798901 h 10800208"/>
                  <a:gd name="connsiteX27" fmla="*/ 14136664 w 16578304"/>
                  <a:gd name="connsiteY27" fmla="*/ 8401005 h 10800208"/>
                  <a:gd name="connsiteX28" fmla="*/ 14703435 w 16578304"/>
                  <a:gd name="connsiteY28" fmla="*/ 8428101 h 10800208"/>
                  <a:gd name="connsiteX29" fmla="*/ 14661163 w 16578304"/>
                  <a:gd name="connsiteY29" fmla="*/ 8256317 h 10800208"/>
                  <a:gd name="connsiteX30" fmla="*/ 14335608 w 16578304"/>
                  <a:gd name="connsiteY30" fmla="*/ 8093542 h 10800208"/>
                  <a:gd name="connsiteX31" fmla="*/ 14498387 w 16578304"/>
                  <a:gd name="connsiteY31" fmla="*/ 7514778 h 10800208"/>
                  <a:gd name="connsiteX32" fmla="*/ 13847278 w 16578304"/>
                  <a:gd name="connsiteY32" fmla="*/ 6610464 h 10800208"/>
                  <a:gd name="connsiteX33" fmla="*/ 13340864 w 16578304"/>
                  <a:gd name="connsiteY33" fmla="*/ 5905101 h 10800208"/>
                  <a:gd name="connsiteX34" fmla="*/ 13123831 w 16578304"/>
                  <a:gd name="connsiteY34" fmla="*/ 4819923 h 10800208"/>
                  <a:gd name="connsiteX35" fmla="*/ 13232349 w 16578304"/>
                  <a:gd name="connsiteY35" fmla="*/ 4132649 h 10800208"/>
                  <a:gd name="connsiteX36" fmla="*/ 12273778 w 16578304"/>
                  <a:gd name="connsiteY36" fmla="*/ 4165810 h 10800208"/>
                  <a:gd name="connsiteX37" fmla="*/ 12201432 w 16578304"/>
                  <a:gd name="connsiteY37" fmla="*/ 3767910 h 10800208"/>
                  <a:gd name="connsiteX38" fmla="*/ 12508887 w 16578304"/>
                  <a:gd name="connsiteY38" fmla="*/ 3264515 h 10800208"/>
                  <a:gd name="connsiteX39" fmla="*/ 13774933 w 16578304"/>
                  <a:gd name="connsiteY39" fmla="*/ 2486799 h 10800208"/>
                  <a:gd name="connsiteX40" fmla="*/ 15294184 w 16578304"/>
                  <a:gd name="connsiteY40" fmla="*/ 1980384 h 10800208"/>
                  <a:gd name="connsiteX41" fmla="*/ 15746333 w 16578304"/>
                  <a:gd name="connsiteY41" fmla="*/ 2305939 h 10800208"/>
                  <a:gd name="connsiteX42" fmla="*/ 16578306 w 16578304"/>
                  <a:gd name="connsiteY42" fmla="*/ 2016557 h 10800208"/>
                  <a:gd name="connsiteX43" fmla="*/ 6319261 w 16578304"/>
                  <a:gd name="connsiteY43" fmla="*/ 4419497 h 10800208"/>
                  <a:gd name="connsiteX44" fmla="*/ 5596373 w 16578304"/>
                  <a:gd name="connsiteY44" fmla="*/ 4033059 h 10800208"/>
                  <a:gd name="connsiteX45" fmla="*/ 5365184 w 16578304"/>
                  <a:gd name="connsiteY45" fmla="*/ 3460880 h 10800208"/>
                  <a:gd name="connsiteX46" fmla="*/ 5153802 w 16578304"/>
                  <a:gd name="connsiteY46" fmla="*/ 3132314 h 10800208"/>
                  <a:gd name="connsiteX47" fmla="*/ 4898441 w 16578304"/>
                  <a:gd name="connsiteY47" fmla="*/ 3183022 h 10800208"/>
                  <a:gd name="connsiteX48" fmla="*/ 4600673 w 16578304"/>
                  <a:gd name="connsiteY48" fmla="*/ 2914551 h 10800208"/>
                  <a:gd name="connsiteX49" fmla="*/ 4416749 w 16578304"/>
                  <a:gd name="connsiteY49" fmla="*/ 2491544 h 10800208"/>
                  <a:gd name="connsiteX50" fmla="*/ 4653822 w 16578304"/>
                  <a:gd name="connsiteY50" fmla="*/ 1941377 h 10800208"/>
                  <a:gd name="connsiteX51" fmla="*/ 4432864 w 16578304"/>
                  <a:gd name="connsiteY51" fmla="*/ 1388142 h 10800208"/>
                  <a:gd name="connsiteX52" fmla="*/ 4437471 w 16578304"/>
                  <a:gd name="connsiteY52" fmla="*/ 719354 h 10800208"/>
                  <a:gd name="connsiteX53" fmla="*/ 4141784 w 16578304"/>
                  <a:gd name="connsiteY53" fmla="*/ 0 h 10800208"/>
                  <a:gd name="connsiteX54" fmla="*/ 2314296 w 16578304"/>
                  <a:gd name="connsiteY54" fmla="*/ 282857 h 10800208"/>
                  <a:gd name="connsiteX55" fmla="*/ 1334589 w 16578304"/>
                  <a:gd name="connsiteY55" fmla="*/ 1087729 h 10800208"/>
                  <a:gd name="connsiteX56" fmla="*/ 0 w 16578304"/>
                  <a:gd name="connsiteY56" fmla="*/ 2435175 h 10800208"/>
                  <a:gd name="connsiteX0" fmla="*/ 0 w 15746332"/>
                  <a:gd name="connsiteY0" fmla="*/ 2435175 h 10800208"/>
                  <a:gd name="connsiteX1" fmla="*/ 613837 w 15746332"/>
                  <a:gd name="connsiteY1" fmla="*/ 4813533 h 10800208"/>
                  <a:gd name="connsiteX2" fmla="*/ 1518338 w 15746332"/>
                  <a:gd name="connsiteY2" fmla="*/ 5681683 h 10800208"/>
                  <a:gd name="connsiteX3" fmla="*/ 1735898 w 15746332"/>
                  <a:gd name="connsiteY3" fmla="*/ 6513607 h 10800208"/>
                  <a:gd name="connsiteX4" fmla="*/ 3137400 w 15746332"/>
                  <a:gd name="connsiteY4" fmla="*/ 7038167 h 10800208"/>
                  <a:gd name="connsiteX5" fmla="*/ 3453963 w 15746332"/>
                  <a:gd name="connsiteY5" fmla="*/ 8394658 h 10800208"/>
                  <a:gd name="connsiteX6" fmla="*/ 4168520 w 15746332"/>
                  <a:gd name="connsiteY6" fmla="*/ 9769227 h 10800208"/>
                  <a:gd name="connsiteX7" fmla="*/ 4162343 w 15746332"/>
                  <a:gd name="connsiteY7" fmla="*/ 10800208 h 10800208"/>
                  <a:gd name="connsiteX8" fmla="*/ 4605215 w 15746332"/>
                  <a:gd name="connsiteY8" fmla="*/ 10716044 h 10800208"/>
                  <a:gd name="connsiteX9" fmla="*/ 4840336 w 15746332"/>
                  <a:gd name="connsiteY9" fmla="*/ 10426662 h 10800208"/>
                  <a:gd name="connsiteX10" fmla="*/ 6070201 w 15746332"/>
                  <a:gd name="connsiteY10" fmla="*/ 10444754 h 10800208"/>
                  <a:gd name="connsiteX11" fmla="*/ 6884082 w 15746332"/>
                  <a:gd name="connsiteY11" fmla="*/ 9847902 h 10800208"/>
                  <a:gd name="connsiteX12" fmla="*/ 7716051 w 15746332"/>
                  <a:gd name="connsiteY12" fmla="*/ 10173461 h 10800208"/>
                  <a:gd name="connsiteX13" fmla="*/ 8584189 w 15746332"/>
                  <a:gd name="connsiteY13" fmla="*/ 9974509 h 10800208"/>
                  <a:gd name="connsiteX14" fmla="*/ 9289552 w 15746332"/>
                  <a:gd name="connsiteY14" fmla="*/ 10173461 h 10800208"/>
                  <a:gd name="connsiteX15" fmla="*/ 10139605 w 15746332"/>
                  <a:gd name="connsiteY15" fmla="*/ 9775561 h 10800208"/>
                  <a:gd name="connsiteX16" fmla="*/ 10664108 w 15746332"/>
                  <a:gd name="connsiteY16" fmla="*/ 9992597 h 10800208"/>
                  <a:gd name="connsiteX17" fmla="*/ 11387555 w 15746332"/>
                  <a:gd name="connsiteY17" fmla="*/ 9902167 h 10800208"/>
                  <a:gd name="connsiteX18" fmla="*/ 11966315 w 15746332"/>
                  <a:gd name="connsiteY18" fmla="*/ 10625622 h 10800208"/>
                  <a:gd name="connsiteX19" fmla="*/ 12942975 w 15746332"/>
                  <a:gd name="connsiteY19" fmla="*/ 10390493 h 10800208"/>
                  <a:gd name="connsiteX20" fmla="*/ 13575992 w 15746332"/>
                  <a:gd name="connsiteY20" fmla="*/ 10788393 h 10800208"/>
                  <a:gd name="connsiteX21" fmla="*/ 13973888 w 15746332"/>
                  <a:gd name="connsiteY21" fmla="*/ 10697960 h 10800208"/>
                  <a:gd name="connsiteX22" fmla="*/ 14028146 w 15746332"/>
                  <a:gd name="connsiteY22" fmla="*/ 10155369 h 10800208"/>
                  <a:gd name="connsiteX23" fmla="*/ 13594073 w 15746332"/>
                  <a:gd name="connsiteY23" fmla="*/ 10101112 h 10800208"/>
                  <a:gd name="connsiteX24" fmla="*/ 13612161 w 15746332"/>
                  <a:gd name="connsiteY24" fmla="*/ 9413833 h 10800208"/>
                  <a:gd name="connsiteX25" fmla="*/ 14190925 w 15746332"/>
                  <a:gd name="connsiteY25" fmla="*/ 9269146 h 10800208"/>
                  <a:gd name="connsiteX26" fmla="*/ 13865366 w 15746332"/>
                  <a:gd name="connsiteY26" fmla="*/ 8798901 h 10800208"/>
                  <a:gd name="connsiteX27" fmla="*/ 14136664 w 15746332"/>
                  <a:gd name="connsiteY27" fmla="*/ 8401005 h 10800208"/>
                  <a:gd name="connsiteX28" fmla="*/ 14703435 w 15746332"/>
                  <a:gd name="connsiteY28" fmla="*/ 8428101 h 10800208"/>
                  <a:gd name="connsiteX29" fmla="*/ 14661163 w 15746332"/>
                  <a:gd name="connsiteY29" fmla="*/ 8256317 h 10800208"/>
                  <a:gd name="connsiteX30" fmla="*/ 14335608 w 15746332"/>
                  <a:gd name="connsiteY30" fmla="*/ 8093542 h 10800208"/>
                  <a:gd name="connsiteX31" fmla="*/ 14498387 w 15746332"/>
                  <a:gd name="connsiteY31" fmla="*/ 7514778 h 10800208"/>
                  <a:gd name="connsiteX32" fmla="*/ 13847278 w 15746332"/>
                  <a:gd name="connsiteY32" fmla="*/ 6610464 h 10800208"/>
                  <a:gd name="connsiteX33" fmla="*/ 13340864 w 15746332"/>
                  <a:gd name="connsiteY33" fmla="*/ 5905101 h 10800208"/>
                  <a:gd name="connsiteX34" fmla="*/ 13123831 w 15746332"/>
                  <a:gd name="connsiteY34" fmla="*/ 4819923 h 10800208"/>
                  <a:gd name="connsiteX35" fmla="*/ 13232349 w 15746332"/>
                  <a:gd name="connsiteY35" fmla="*/ 4132649 h 10800208"/>
                  <a:gd name="connsiteX36" fmla="*/ 12273778 w 15746332"/>
                  <a:gd name="connsiteY36" fmla="*/ 4165810 h 10800208"/>
                  <a:gd name="connsiteX37" fmla="*/ 12201432 w 15746332"/>
                  <a:gd name="connsiteY37" fmla="*/ 3767910 h 10800208"/>
                  <a:gd name="connsiteX38" fmla="*/ 12508887 w 15746332"/>
                  <a:gd name="connsiteY38" fmla="*/ 3264515 h 10800208"/>
                  <a:gd name="connsiteX39" fmla="*/ 13774933 w 15746332"/>
                  <a:gd name="connsiteY39" fmla="*/ 2486799 h 10800208"/>
                  <a:gd name="connsiteX40" fmla="*/ 15294184 w 15746332"/>
                  <a:gd name="connsiteY40" fmla="*/ 1980384 h 10800208"/>
                  <a:gd name="connsiteX41" fmla="*/ 15746333 w 15746332"/>
                  <a:gd name="connsiteY41" fmla="*/ 2305939 h 10800208"/>
                  <a:gd name="connsiteX42" fmla="*/ 6319261 w 15746332"/>
                  <a:gd name="connsiteY42" fmla="*/ 4419497 h 10800208"/>
                  <a:gd name="connsiteX43" fmla="*/ 5596373 w 15746332"/>
                  <a:gd name="connsiteY43" fmla="*/ 4033059 h 10800208"/>
                  <a:gd name="connsiteX44" fmla="*/ 5365184 w 15746332"/>
                  <a:gd name="connsiteY44" fmla="*/ 3460880 h 10800208"/>
                  <a:gd name="connsiteX45" fmla="*/ 5153802 w 15746332"/>
                  <a:gd name="connsiteY45" fmla="*/ 3132314 h 10800208"/>
                  <a:gd name="connsiteX46" fmla="*/ 4898441 w 15746332"/>
                  <a:gd name="connsiteY46" fmla="*/ 3183022 h 10800208"/>
                  <a:gd name="connsiteX47" fmla="*/ 4600673 w 15746332"/>
                  <a:gd name="connsiteY47" fmla="*/ 2914551 h 10800208"/>
                  <a:gd name="connsiteX48" fmla="*/ 4416749 w 15746332"/>
                  <a:gd name="connsiteY48" fmla="*/ 2491544 h 10800208"/>
                  <a:gd name="connsiteX49" fmla="*/ 4653822 w 15746332"/>
                  <a:gd name="connsiteY49" fmla="*/ 1941377 h 10800208"/>
                  <a:gd name="connsiteX50" fmla="*/ 4432864 w 15746332"/>
                  <a:gd name="connsiteY50" fmla="*/ 1388142 h 10800208"/>
                  <a:gd name="connsiteX51" fmla="*/ 4437471 w 15746332"/>
                  <a:gd name="connsiteY51" fmla="*/ 719354 h 10800208"/>
                  <a:gd name="connsiteX52" fmla="*/ 4141784 w 15746332"/>
                  <a:gd name="connsiteY52" fmla="*/ 0 h 10800208"/>
                  <a:gd name="connsiteX53" fmla="*/ 2314296 w 15746332"/>
                  <a:gd name="connsiteY53" fmla="*/ 282857 h 10800208"/>
                  <a:gd name="connsiteX54" fmla="*/ 1334589 w 15746332"/>
                  <a:gd name="connsiteY54" fmla="*/ 1087729 h 10800208"/>
                  <a:gd name="connsiteX55" fmla="*/ 0 w 15746332"/>
                  <a:gd name="connsiteY55" fmla="*/ 2435175 h 10800208"/>
                  <a:gd name="connsiteX0" fmla="*/ 0 w 15294185"/>
                  <a:gd name="connsiteY0" fmla="*/ 2435175 h 10800208"/>
                  <a:gd name="connsiteX1" fmla="*/ 613837 w 15294185"/>
                  <a:gd name="connsiteY1" fmla="*/ 4813533 h 10800208"/>
                  <a:gd name="connsiteX2" fmla="*/ 1518338 w 15294185"/>
                  <a:gd name="connsiteY2" fmla="*/ 5681683 h 10800208"/>
                  <a:gd name="connsiteX3" fmla="*/ 1735898 w 15294185"/>
                  <a:gd name="connsiteY3" fmla="*/ 6513607 h 10800208"/>
                  <a:gd name="connsiteX4" fmla="*/ 3137400 w 15294185"/>
                  <a:gd name="connsiteY4" fmla="*/ 7038167 h 10800208"/>
                  <a:gd name="connsiteX5" fmla="*/ 3453963 w 15294185"/>
                  <a:gd name="connsiteY5" fmla="*/ 8394658 h 10800208"/>
                  <a:gd name="connsiteX6" fmla="*/ 4168520 w 15294185"/>
                  <a:gd name="connsiteY6" fmla="*/ 9769227 h 10800208"/>
                  <a:gd name="connsiteX7" fmla="*/ 4162343 w 15294185"/>
                  <a:gd name="connsiteY7" fmla="*/ 10800208 h 10800208"/>
                  <a:gd name="connsiteX8" fmla="*/ 4605215 w 15294185"/>
                  <a:gd name="connsiteY8" fmla="*/ 10716044 h 10800208"/>
                  <a:gd name="connsiteX9" fmla="*/ 4840336 w 15294185"/>
                  <a:gd name="connsiteY9" fmla="*/ 10426662 h 10800208"/>
                  <a:gd name="connsiteX10" fmla="*/ 6070201 w 15294185"/>
                  <a:gd name="connsiteY10" fmla="*/ 10444754 h 10800208"/>
                  <a:gd name="connsiteX11" fmla="*/ 6884082 w 15294185"/>
                  <a:gd name="connsiteY11" fmla="*/ 9847902 h 10800208"/>
                  <a:gd name="connsiteX12" fmla="*/ 7716051 w 15294185"/>
                  <a:gd name="connsiteY12" fmla="*/ 10173461 h 10800208"/>
                  <a:gd name="connsiteX13" fmla="*/ 8584189 w 15294185"/>
                  <a:gd name="connsiteY13" fmla="*/ 9974509 h 10800208"/>
                  <a:gd name="connsiteX14" fmla="*/ 9289552 w 15294185"/>
                  <a:gd name="connsiteY14" fmla="*/ 10173461 h 10800208"/>
                  <a:gd name="connsiteX15" fmla="*/ 10139605 w 15294185"/>
                  <a:gd name="connsiteY15" fmla="*/ 9775561 h 10800208"/>
                  <a:gd name="connsiteX16" fmla="*/ 10664108 w 15294185"/>
                  <a:gd name="connsiteY16" fmla="*/ 9992597 h 10800208"/>
                  <a:gd name="connsiteX17" fmla="*/ 11387555 w 15294185"/>
                  <a:gd name="connsiteY17" fmla="*/ 9902167 h 10800208"/>
                  <a:gd name="connsiteX18" fmla="*/ 11966315 w 15294185"/>
                  <a:gd name="connsiteY18" fmla="*/ 10625622 h 10800208"/>
                  <a:gd name="connsiteX19" fmla="*/ 12942975 w 15294185"/>
                  <a:gd name="connsiteY19" fmla="*/ 10390493 h 10800208"/>
                  <a:gd name="connsiteX20" fmla="*/ 13575992 w 15294185"/>
                  <a:gd name="connsiteY20" fmla="*/ 10788393 h 10800208"/>
                  <a:gd name="connsiteX21" fmla="*/ 13973888 w 15294185"/>
                  <a:gd name="connsiteY21" fmla="*/ 10697960 h 10800208"/>
                  <a:gd name="connsiteX22" fmla="*/ 14028146 w 15294185"/>
                  <a:gd name="connsiteY22" fmla="*/ 10155369 h 10800208"/>
                  <a:gd name="connsiteX23" fmla="*/ 13594073 w 15294185"/>
                  <a:gd name="connsiteY23" fmla="*/ 10101112 h 10800208"/>
                  <a:gd name="connsiteX24" fmla="*/ 13612161 w 15294185"/>
                  <a:gd name="connsiteY24" fmla="*/ 9413833 h 10800208"/>
                  <a:gd name="connsiteX25" fmla="*/ 14190925 w 15294185"/>
                  <a:gd name="connsiteY25" fmla="*/ 9269146 h 10800208"/>
                  <a:gd name="connsiteX26" fmla="*/ 13865366 w 15294185"/>
                  <a:gd name="connsiteY26" fmla="*/ 8798901 h 10800208"/>
                  <a:gd name="connsiteX27" fmla="*/ 14136664 w 15294185"/>
                  <a:gd name="connsiteY27" fmla="*/ 8401005 h 10800208"/>
                  <a:gd name="connsiteX28" fmla="*/ 14703435 w 15294185"/>
                  <a:gd name="connsiteY28" fmla="*/ 8428101 h 10800208"/>
                  <a:gd name="connsiteX29" fmla="*/ 14661163 w 15294185"/>
                  <a:gd name="connsiteY29" fmla="*/ 8256317 h 10800208"/>
                  <a:gd name="connsiteX30" fmla="*/ 14335608 w 15294185"/>
                  <a:gd name="connsiteY30" fmla="*/ 8093542 h 10800208"/>
                  <a:gd name="connsiteX31" fmla="*/ 14498387 w 15294185"/>
                  <a:gd name="connsiteY31" fmla="*/ 7514778 h 10800208"/>
                  <a:gd name="connsiteX32" fmla="*/ 13847278 w 15294185"/>
                  <a:gd name="connsiteY32" fmla="*/ 6610464 h 10800208"/>
                  <a:gd name="connsiteX33" fmla="*/ 13340864 w 15294185"/>
                  <a:gd name="connsiteY33" fmla="*/ 5905101 h 10800208"/>
                  <a:gd name="connsiteX34" fmla="*/ 13123831 w 15294185"/>
                  <a:gd name="connsiteY34" fmla="*/ 4819923 h 10800208"/>
                  <a:gd name="connsiteX35" fmla="*/ 13232349 w 15294185"/>
                  <a:gd name="connsiteY35" fmla="*/ 4132649 h 10800208"/>
                  <a:gd name="connsiteX36" fmla="*/ 12273778 w 15294185"/>
                  <a:gd name="connsiteY36" fmla="*/ 4165810 h 10800208"/>
                  <a:gd name="connsiteX37" fmla="*/ 12201432 w 15294185"/>
                  <a:gd name="connsiteY37" fmla="*/ 3767910 h 10800208"/>
                  <a:gd name="connsiteX38" fmla="*/ 12508887 w 15294185"/>
                  <a:gd name="connsiteY38" fmla="*/ 3264515 h 10800208"/>
                  <a:gd name="connsiteX39" fmla="*/ 13774933 w 15294185"/>
                  <a:gd name="connsiteY39" fmla="*/ 2486799 h 10800208"/>
                  <a:gd name="connsiteX40" fmla="*/ 15294184 w 15294185"/>
                  <a:gd name="connsiteY40" fmla="*/ 1980384 h 10800208"/>
                  <a:gd name="connsiteX41" fmla="*/ 6319261 w 15294185"/>
                  <a:gd name="connsiteY41" fmla="*/ 4419497 h 10800208"/>
                  <a:gd name="connsiteX42" fmla="*/ 5596373 w 15294185"/>
                  <a:gd name="connsiteY42" fmla="*/ 4033059 h 10800208"/>
                  <a:gd name="connsiteX43" fmla="*/ 5365184 w 15294185"/>
                  <a:gd name="connsiteY43" fmla="*/ 3460880 h 10800208"/>
                  <a:gd name="connsiteX44" fmla="*/ 5153802 w 15294185"/>
                  <a:gd name="connsiteY44" fmla="*/ 3132314 h 10800208"/>
                  <a:gd name="connsiteX45" fmla="*/ 4898441 w 15294185"/>
                  <a:gd name="connsiteY45" fmla="*/ 3183022 h 10800208"/>
                  <a:gd name="connsiteX46" fmla="*/ 4600673 w 15294185"/>
                  <a:gd name="connsiteY46" fmla="*/ 2914551 h 10800208"/>
                  <a:gd name="connsiteX47" fmla="*/ 4416749 w 15294185"/>
                  <a:gd name="connsiteY47" fmla="*/ 2491544 h 10800208"/>
                  <a:gd name="connsiteX48" fmla="*/ 4653822 w 15294185"/>
                  <a:gd name="connsiteY48" fmla="*/ 1941377 h 10800208"/>
                  <a:gd name="connsiteX49" fmla="*/ 4432864 w 15294185"/>
                  <a:gd name="connsiteY49" fmla="*/ 1388142 h 10800208"/>
                  <a:gd name="connsiteX50" fmla="*/ 4437471 w 15294185"/>
                  <a:gd name="connsiteY50" fmla="*/ 719354 h 10800208"/>
                  <a:gd name="connsiteX51" fmla="*/ 4141784 w 15294185"/>
                  <a:gd name="connsiteY51" fmla="*/ 0 h 10800208"/>
                  <a:gd name="connsiteX52" fmla="*/ 2314296 w 15294185"/>
                  <a:gd name="connsiteY52" fmla="*/ 282857 h 10800208"/>
                  <a:gd name="connsiteX53" fmla="*/ 1334589 w 15294185"/>
                  <a:gd name="connsiteY53" fmla="*/ 1087729 h 10800208"/>
                  <a:gd name="connsiteX54" fmla="*/ 0 w 15294185"/>
                  <a:gd name="connsiteY54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13123831 w 14703435"/>
                  <a:gd name="connsiteY34" fmla="*/ 4819923 h 10800208"/>
                  <a:gd name="connsiteX35" fmla="*/ 13232349 w 14703435"/>
                  <a:gd name="connsiteY35" fmla="*/ 4132649 h 10800208"/>
                  <a:gd name="connsiteX36" fmla="*/ 12273778 w 14703435"/>
                  <a:gd name="connsiteY36" fmla="*/ 4165810 h 10800208"/>
                  <a:gd name="connsiteX37" fmla="*/ 12201432 w 14703435"/>
                  <a:gd name="connsiteY37" fmla="*/ 3767910 h 10800208"/>
                  <a:gd name="connsiteX38" fmla="*/ 12508887 w 14703435"/>
                  <a:gd name="connsiteY38" fmla="*/ 3264515 h 10800208"/>
                  <a:gd name="connsiteX39" fmla="*/ 13774933 w 14703435"/>
                  <a:gd name="connsiteY39" fmla="*/ 2486799 h 10800208"/>
                  <a:gd name="connsiteX40" fmla="*/ 6319261 w 14703435"/>
                  <a:gd name="connsiteY40" fmla="*/ 4419497 h 10800208"/>
                  <a:gd name="connsiteX41" fmla="*/ 5596373 w 14703435"/>
                  <a:gd name="connsiteY41" fmla="*/ 4033059 h 10800208"/>
                  <a:gd name="connsiteX42" fmla="*/ 5365184 w 14703435"/>
                  <a:gd name="connsiteY42" fmla="*/ 3460880 h 10800208"/>
                  <a:gd name="connsiteX43" fmla="*/ 5153802 w 14703435"/>
                  <a:gd name="connsiteY43" fmla="*/ 3132314 h 10800208"/>
                  <a:gd name="connsiteX44" fmla="*/ 4898441 w 14703435"/>
                  <a:gd name="connsiteY44" fmla="*/ 3183022 h 10800208"/>
                  <a:gd name="connsiteX45" fmla="*/ 4600673 w 14703435"/>
                  <a:gd name="connsiteY45" fmla="*/ 2914551 h 10800208"/>
                  <a:gd name="connsiteX46" fmla="*/ 4416749 w 14703435"/>
                  <a:gd name="connsiteY46" fmla="*/ 2491544 h 10800208"/>
                  <a:gd name="connsiteX47" fmla="*/ 4653822 w 14703435"/>
                  <a:gd name="connsiteY47" fmla="*/ 1941377 h 10800208"/>
                  <a:gd name="connsiteX48" fmla="*/ 4432864 w 14703435"/>
                  <a:gd name="connsiteY48" fmla="*/ 1388142 h 10800208"/>
                  <a:gd name="connsiteX49" fmla="*/ 4437471 w 14703435"/>
                  <a:gd name="connsiteY49" fmla="*/ 719354 h 10800208"/>
                  <a:gd name="connsiteX50" fmla="*/ 4141784 w 14703435"/>
                  <a:gd name="connsiteY50" fmla="*/ 0 h 10800208"/>
                  <a:gd name="connsiteX51" fmla="*/ 2314296 w 14703435"/>
                  <a:gd name="connsiteY51" fmla="*/ 282857 h 10800208"/>
                  <a:gd name="connsiteX52" fmla="*/ 1334589 w 14703435"/>
                  <a:gd name="connsiteY52" fmla="*/ 1087729 h 10800208"/>
                  <a:gd name="connsiteX53" fmla="*/ 0 w 14703435"/>
                  <a:gd name="connsiteY53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13123831 w 14703435"/>
                  <a:gd name="connsiteY34" fmla="*/ 4819923 h 10800208"/>
                  <a:gd name="connsiteX35" fmla="*/ 13232349 w 14703435"/>
                  <a:gd name="connsiteY35" fmla="*/ 4132649 h 10800208"/>
                  <a:gd name="connsiteX36" fmla="*/ 12273778 w 14703435"/>
                  <a:gd name="connsiteY36" fmla="*/ 4165810 h 10800208"/>
                  <a:gd name="connsiteX37" fmla="*/ 12201432 w 14703435"/>
                  <a:gd name="connsiteY37" fmla="*/ 3767910 h 10800208"/>
                  <a:gd name="connsiteX38" fmla="*/ 12508887 w 14703435"/>
                  <a:gd name="connsiteY38" fmla="*/ 32645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13123831 w 14703435"/>
                  <a:gd name="connsiteY34" fmla="*/ 4819923 h 10800208"/>
                  <a:gd name="connsiteX35" fmla="*/ 13232349 w 14703435"/>
                  <a:gd name="connsiteY35" fmla="*/ 4132649 h 10800208"/>
                  <a:gd name="connsiteX36" fmla="*/ 12273778 w 14703435"/>
                  <a:gd name="connsiteY36" fmla="*/ 4165810 h 10800208"/>
                  <a:gd name="connsiteX37" fmla="*/ 12201432 w 14703435"/>
                  <a:gd name="connsiteY37" fmla="*/ 3767910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13123831 w 14703435"/>
                  <a:gd name="connsiteY34" fmla="*/ 4819923 h 10800208"/>
                  <a:gd name="connsiteX35" fmla="*/ 13232349 w 14703435"/>
                  <a:gd name="connsiteY35" fmla="*/ 4132649 h 10800208"/>
                  <a:gd name="connsiteX36" fmla="*/ 12273778 w 14703435"/>
                  <a:gd name="connsiteY36" fmla="*/ 4165810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13123831 w 14703435"/>
                  <a:gd name="connsiteY34" fmla="*/ 4819923 h 10800208"/>
                  <a:gd name="connsiteX35" fmla="*/ 13232349 w 14703435"/>
                  <a:gd name="connsiteY35" fmla="*/ 4132649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13123831 w 14703435"/>
                  <a:gd name="connsiteY34" fmla="*/ 4819923 h 10800208"/>
                  <a:gd name="connsiteX35" fmla="*/ 8328079 w 14703435"/>
                  <a:gd name="connsiteY35" fmla="*/ 6662814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13340864 w 14703435"/>
                  <a:gd name="connsiteY33" fmla="*/ 5905101 h 10800208"/>
                  <a:gd name="connsiteX34" fmla="*/ 8482717 w 14703435"/>
                  <a:gd name="connsiteY34" fmla="*/ 7087528 h 10800208"/>
                  <a:gd name="connsiteX35" fmla="*/ 8328079 w 14703435"/>
                  <a:gd name="connsiteY35" fmla="*/ 6662814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3847278 w 14703435"/>
                  <a:gd name="connsiteY32" fmla="*/ 6610464 h 10800208"/>
                  <a:gd name="connsiteX33" fmla="*/ 9824147 w 14703435"/>
                  <a:gd name="connsiteY33" fmla="*/ 6931488 h 10800208"/>
                  <a:gd name="connsiteX34" fmla="*/ 8482717 w 14703435"/>
                  <a:gd name="connsiteY34" fmla="*/ 7087528 h 10800208"/>
                  <a:gd name="connsiteX35" fmla="*/ 8328079 w 14703435"/>
                  <a:gd name="connsiteY35" fmla="*/ 6662814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4498387 w 14703435"/>
                  <a:gd name="connsiteY31" fmla="*/ 7514778 h 10800208"/>
                  <a:gd name="connsiteX32" fmla="*/ 11909491 w 14703435"/>
                  <a:gd name="connsiteY32" fmla="*/ 6300156 h 10800208"/>
                  <a:gd name="connsiteX33" fmla="*/ 9824147 w 14703435"/>
                  <a:gd name="connsiteY33" fmla="*/ 6931488 h 10800208"/>
                  <a:gd name="connsiteX34" fmla="*/ 8482717 w 14703435"/>
                  <a:gd name="connsiteY34" fmla="*/ 7087528 h 10800208"/>
                  <a:gd name="connsiteX35" fmla="*/ 8328079 w 14703435"/>
                  <a:gd name="connsiteY35" fmla="*/ 6662814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335608 w 14703435"/>
                  <a:gd name="connsiteY30" fmla="*/ 8093542 h 10800208"/>
                  <a:gd name="connsiteX31" fmla="*/ 13924235 w 14703435"/>
                  <a:gd name="connsiteY31" fmla="*/ 6560001 h 10800208"/>
                  <a:gd name="connsiteX32" fmla="*/ 11909491 w 14703435"/>
                  <a:gd name="connsiteY32" fmla="*/ 6300156 h 10800208"/>
                  <a:gd name="connsiteX33" fmla="*/ 9824147 w 14703435"/>
                  <a:gd name="connsiteY33" fmla="*/ 6931488 h 10800208"/>
                  <a:gd name="connsiteX34" fmla="*/ 8482717 w 14703435"/>
                  <a:gd name="connsiteY34" fmla="*/ 7087528 h 10800208"/>
                  <a:gd name="connsiteX35" fmla="*/ 8328079 w 14703435"/>
                  <a:gd name="connsiteY35" fmla="*/ 6662814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435175 h 10800208"/>
                  <a:gd name="connsiteX1" fmla="*/ 613837 w 14703435"/>
                  <a:gd name="connsiteY1" fmla="*/ 4813533 h 10800208"/>
                  <a:gd name="connsiteX2" fmla="*/ 1518338 w 14703435"/>
                  <a:gd name="connsiteY2" fmla="*/ 5681683 h 10800208"/>
                  <a:gd name="connsiteX3" fmla="*/ 1735898 w 14703435"/>
                  <a:gd name="connsiteY3" fmla="*/ 6513607 h 10800208"/>
                  <a:gd name="connsiteX4" fmla="*/ 3137400 w 14703435"/>
                  <a:gd name="connsiteY4" fmla="*/ 7038167 h 10800208"/>
                  <a:gd name="connsiteX5" fmla="*/ 3453963 w 14703435"/>
                  <a:gd name="connsiteY5" fmla="*/ 8394658 h 10800208"/>
                  <a:gd name="connsiteX6" fmla="*/ 4168520 w 14703435"/>
                  <a:gd name="connsiteY6" fmla="*/ 9769227 h 10800208"/>
                  <a:gd name="connsiteX7" fmla="*/ 4162343 w 14703435"/>
                  <a:gd name="connsiteY7" fmla="*/ 10800208 h 10800208"/>
                  <a:gd name="connsiteX8" fmla="*/ 4605215 w 14703435"/>
                  <a:gd name="connsiteY8" fmla="*/ 10716044 h 10800208"/>
                  <a:gd name="connsiteX9" fmla="*/ 4840336 w 14703435"/>
                  <a:gd name="connsiteY9" fmla="*/ 10426662 h 10800208"/>
                  <a:gd name="connsiteX10" fmla="*/ 6070201 w 14703435"/>
                  <a:gd name="connsiteY10" fmla="*/ 10444754 h 10800208"/>
                  <a:gd name="connsiteX11" fmla="*/ 6884082 w 14703435"/>
                  <a:gd name="connsiteY11" fmla="*/ 9847902 h 10800208"/>
                  <a:gd name="connsiteX12" fmla="*/ 7716051 w 14703435"/>
                  <a:gd name="connsiteY12" fmla="*/ 10173461 h 10800208"/>
                  <a:gd name="connsiteX13" fmla="*/ 8584189 w 14703435"/>
                  <a:gd name="connsiteY13" fmla="*/ 9974509 h 10800208"/>
                  <a:gd name="connsiteX14" fmla="*/ 9289552 w 14703435"/>
                  <a:gd name="connsiteY14" fmla="*/ 10173461 h 10800208"/>
                  <a:gd name="connsiteX15" fmla="*/ 10139605 w 14703435"/>
                  <a:gd name="connsiteY15" fmla="*/ 9775561 h 10800208"/>
                  <a:gd name="connsiteX16" fmla="*/ 10664108 w 14703435"/>
                  <a:gd name="connsiteY16" fmla="*/ 9992597 h 10800208"/>
                  <a:gd name="connsiteX17" fmla="*/ 11387555 w 14703435"/>
                  <a:gd name="connsiteY17" fmla="*/ 9902167 h 10800208"/>
                  <a:gd name="connsiteX18" fmla="*/ 11966315 w 14703435"/>
                  <a:gd name="connsiteY18" fmla="*/ 10625622 h 10800208"/>
                  <a:gd name="connsiteX19" fmla="*/ 12942975 w 14703435"/>
                  <a:gd name="connsiteY19" fmla="*/ 10390493 h 10800208"/>
                  <a:gd name="connsiteX20" fmla="*/ 13575992 w 14703435"/>
                  <a:gd name="connsiteY20" fmla="*/ 10788393 h 10800208"/>
                  <a:gd name="connsiteX21" fmla="*/ 13973888 w 14703435"/>
                  <a:gd name="connsiteY21" fmla="*/ 10697960 h 10800208"/>
                  <a:gd name="connsiteX22" fmla="*/ 14028146 w 14703435"/>
                  <a:gd name="connsiteY22" fmla="*/ 10155369 h 10800208"/>
                  <a:gd name="connsiteX23" fmla="*/ 13594073 w 14703435"/>
                  <a:gd name="connsiteY23" fmla="*/ 10101112 h 10800208"/>
                  <a:gd name="connsiteX24" fmla="*/ 13612161 w 14703435"/>
                  <a:gd name="connsiteY24" fmla="*/ 9413833 h 10800208"/>
                  <a:gd name="connsiteX25" fmla="*/ 14190925 w 14703435"/>
                  <a:gd name="connsiteY25" fmla="*/ 9269146 h 10800208"/>
                  <a:gd name="connsiteX26" fmla="*/ 13865366 w 14703435"/>
                  <a:gd name="connsiteY26" fmla="*/ 8798901 h 10800208"/>
                  <a:gd name="connsiteX27" fmla="*/ 14136664 w 14703435"/>
                  <a:gd name="connsiteY27" fmla="*/ 8401005 h 10800208"/>
                  <a:gd name="connsiteX28" fmla="*/ 14703435 w 14703435"/>
                  <a:gd name="connsiteY28" fmla="*/ 8428101 h 10800208"/>
                  <a:gd name="connsiteX29" fmla="*/ 14661163 w 14703435"/>
                  <a:gd name="connsiteY29" fmla="*/ 8256317 h 10800208"/>
                  <a:gd name="connsiteX30" fmla="*/ 14407378 w 14703435"/>
                  <a:gd name="connsiteY30" fmla="*/ 7544542 h 10800208"/>
                  <a:gd name="connsiteX31" fmla="*/ 13924235 w 14703435"/>
                  <a:gd name="connsiteY31" fmla="*/ 6560001 h 10800208"/>
                  <a:gd name="connsiteX32" fmla="*/ 11909491 w 14703435"/>
                  <a:gd name="connsiteY32" fmla="*/ 6300156 h 10800208"/>
                  <a:gd name="connsiteX33" fmla="*/ 9824147 w 14703435"/>
                  <a:gd name="connsiteY33" fmla="*/ 6931488 h 10800208"/>
                  <a:gd name="connsiteX34" fmla="*/ 8482717 w 14703435"/>
                  <a:gd name="connsiteY34" fmla="*/ 7087528 h 10800208"/>
                  <a:gd name="connsiteX35" fmla="*/ 8328079 w 14703435"/>
                  <a:gd name="connsiteY35" fmla="*/ 6662814 h 10800208"/>
                  <a:gd name="connsiteX36" fmla="*/ 7632672 w 14703435"/>
                  <a:gd name="connsiteY36" fmla="*/ 6481152 h 10800208"/>
                  <a:gd name="connsiteX37" fmla="*/ 7081852 w 14703435"/>
                  <a:gd name="connsiteY37" fmla="*/ 6059383 h 10800208"/>
                  <a:gd name="connsiteX38" fmla="*/ 6336686 w 14703435"/>
                  <a:gd name="connsiteY38" fmla="*/ 5221815 h 10800208"/>
                  <a:gd name="connsiteX39" fmla="*/ 6319261 w 14703435"/>
                  <a:gd name="connsiteY39" fmla="*/ 4419497 h 10800208"/>
                  <a:gd name="connsiteX40" fmla="*/ 5596373 w 14703435"/>
                  <a:gd name="connsiteY40" fmla="*/ 4033059 h 10800208"/>
                  <a:gd name="connsiteX41" fmla="*/ 5365184 w 14703435"/>
                  <a:gd name="connsiteY41" fmla="*/ 3460880 h 10800208"/>
                  <a:gd name="connsiteX42" fmla="*/ 5153802 w 14703435"/>
                  <a:gd name="connsiteY42" fmla="*/ 3132314 h 10800208"/>
                  <a:gd name="connsiteX43" fmla="*/ 4898441 w 14703435"/>
                  <a:gd name="connsiteY43" fmla="*/ 3183022 h 10800208"/>
                  <a:gd name="connsiteX44" fmla="*/ 4600673 w 14703435"/>
                  <a:gd name="connsiteY44" fmla="*/ 2914551 h 10800208"/>
                  <a:gd name="connsiteX45" fmla="*/ 4416749 w 14703435"/>
                  <a:gd name="connsiteY45" fmla="*/ 2491544 h 10800208"/>
                  <a:gd name="connsiteX46" fmla="*/ 4653822 w 14703435"/>
                  <a:gd name="connsiteY46" fmla="*/ 1941377 h 10800208"/>
                  <a:gd name="connsiteX47" fmla="*/ 4432864 w 14703435"/>
                  <a:gd name="connsiteY47" fmla="*/ 1388142 h 10800208"/>
                  <a:gd name="connsiteX48" fmla="*/ 4437471 w 14703435"/>
                  <a:gd name="connsiteY48" fmla="*/ 719354 h 10800208"/>
                  <a:gd name="connsiteX49" fmla="*/ 4141784 w 14703435"/>
                  <a:gd name="connsiteY49" fmla="*/ 0 h 10800208"/>
                  <a:gd name="connsiteX50" fmla="*/ 2314296 w 14703435"/>
                  <a:gd name="connsiteY50" fmla="*/ 282857 h 10800208"/>
                  <a:gd name="connsiteX51" fmla="*/ 1334589 w 14703435"/>
                  <a:gd name="connsiteY51" fmla="*/ 1087729 h 10800208"/>
                  <a:gd name="connsiteX52" fmla="*/ 0 w 14703435"/>
                  <a:gd name="connsiteY52" fmla="*/ 2435175 h 10800208"/>
                  <a:gd name="connsiteX0" fmla="*/ 0 w 14703435"/>
                  <a:gd name="connsiteY0" fmla="*/ 2341812 h 10706845"/>
                  <a:gd name="connsiteX1" fmla="*/ 613837 w 14703435"/>
                  <a:gd name="connsiteY1" fmla="*/ 4720170 h 10706845"/>
                  <a:gd name="connsiteX2" fmla="*/ 1518338 w 14703435"/>
                  <a:gd name="connsiteY2" fmla="*/ 5588320 h 10706845"/>
                  <a:gd name="connsiteX3" fmla="*/ 1735898 w 14703435"/>
                  <a:gd name="connsiteY3" fmla="*/ 6420244 h 10706845"/>
                  <a:gd name="connsiteX4" fmla="*/ 3137400 w 14703435"/>
                  <a:gd name="connsiteY4" fmla="*/ 6944804 h 10706845"/>
                  <a:gd name="connsiteX5" fmla="*/ 3453963 w 14703435"/>
                  <a:gd name="connsiteY5" fmla="*/ 8301295 h 10706845"/>
                  <a:gd name="connsiteX6" fmla="*/ 4168520 w 14703435"/>
                  <a:gd name="connsiteY6" fmla="*/ 9675864 h 10706845"/>
                  <a:gd name="connsiteX7" fmla="*/ 4162343 w 14703435"/>
                  <a:gd name="connsiteY7" fmla="*/ 10706845 h 10706845"/>
                  <a:gd name="connsiteX8" fmla="*/ 4605215 w 14703435"/>
                  <a:gd name="connsiteY8" fmla="*/ 10622681 h 10706845"/>
                  <a:gd name="connsiteX9" fmla="*/ 4840336 w 14703435"/>
                  <a:gd name="connsiteY9" fmla="*/ 10333299 h 10706845"/>
                  <a:gd name="connsiteX10" fmla="*/ 6070201 w 14703435"/>
                  <a:gd name="connsiteY10" fmla="*/ 10351391 h 10706845"/>
                  <a:gd name="connsiteX11" fmla="*/ 6884082 w 14703435"/>
                  <a:gd name="connsiteY11" fmla="*/ 9754539 h 10706845"/>
                  <a:gd name="connsiteX12" fmla="*/ 7716051 w 14703435"/>
                  <a:gd name="connsiteY12" fmla="*/ 10080098 h 10706845"/>
                  <a:gd name="connsiteX13" fmla="*/ 8584189 w 14703435"/>
                  <a:gd name="connsiteY13" fmla="*/ 9881146 h 10706845"/>
                  <a:gd name="connsiteX14" fmla="*/ 9289552 w 14703435"/>
                  <a:gd name="connsiteY14" fmla="*/ 10080098 h 10706845"/>
                  <a:gd name="connsiteX15" fmla="*/ 10139605 w 14703435"/>
                  <a:gd name="connsiteY15" fmla="*/ 9682198 h 10706845"/>
                  <a:gd name="connsiteX16" fmla="*/ 10664108 w 14703435"/>
                  <a:gd name="connsiteY16" fmla="*/ 9899234 h 10706845"/>
                  <a:gd name="connsiteX17" fmla="*/ 11387555 w 14703435"/>
                  <a:gd name="connsiteY17" fmla="*/ 9808804 h 10706845"/>
                  <a:gd name="connsiteX18" fmla="*/ 11966315 w 14703435"/>
                  <a:gd name="connsiteY18" fmla="*/ 10532259 h 10706845"/>
                  <a:gd name="connsiteX19" fmla="*/ 12942975 w 14703435"/>
                  <a:gd name="connsiteY19" fmla="*/ 10297130 h 10706845"/>
                  <a:gd name="connsiteX20" fmla="*/ 13575992 w 14703435"/>
                  <a:gd name="connsiteY20" fmla="*/ 10695030 h 10706845"/>
                  <a:gd name="connsiteX21" fmla="*/ 13973888 w 14703435"/>
                  <a:gd name="connsiteY21" fmla="*/ 10604597 h 10706845"/>
                  <a:gd name="connsiteX22" fmla="*/ 14028146 w 14703435"/>
                  <a:gd name="connsiteY22" fmla="*/ 10062006 h 10706845"/>
                  <a:gd name="connsiteX23" fmla="*/ 13594073 w 14703435"/>
                  <a:gd name="connsiteY23" fmla="*/ 10007749 h 10706845"/>
                  <a:gd name="connsiteX24" fmla="*/ 13612161 w 14703435"/>
                  <a:gd name="connsiteY24" fmla="*/ 9320470 h 10706845"/>
                  <a:gd name="connsiteX25" fmla="*/ 14190925 w 14703435"/>
                  <a:gd name="connsiteY25" fmla="*/ 9175783 h 10706845"/>
                  <a:gd name="connsiteX26" fmla="*/ 13865366 w 14703435"/>
                  <a:gd name="connsiteY26" fmla="*/ 8705538 h 10706845"/>
                  <a:gd name="connsiteX27" fmla="*/ 14136664 w 14703435"/>
                  <a:gd name="connsiteY27" fmla="*/ 8307642 h 10706845"/>
                  <a:gd name="connsiteX28" fmla="*/ 14703435 w 14703435"/>
                  <a:gd name="connsiteY28" fmla="*/ 8334738 h 10706845"/>
                  <a:gd name="connsiteX29" fmla="*/ 14661163 w 14703435"/>
                  <a:gd name="connsiteY29" fmla="*/ 8162954 h 10706845"/>
                  <a:gd name="connsiteX30" fmla="*/ 14407378 w 14703435"/>
                  <a:gd name="connsiteY30" fmla="*/ 7451179 h 10706845"/>
                  <a:gd name="connsiteX31" fmla="*/ 13924235 w 14703435"/>
                  <a:gd name="connsiteY31" fmla="*/ 6466638 h 10706845"/>
                  <a:gd name="connsiteX32" fmla="*/ 11909491 w 14703435"/>
                  <a:gd name="connsiteY32" fmla="*/ 6206793 h 10706845"/>
                  <a:gd name="connsiteX33" fmla="*/ 9824147 w 14703435"/>
                  <a:gd name="connsiteY33" fmla="*/ 6838125 h 10706845"/>
                  <a:gd name="connsiteX34" fmla="*/ 8482717 w 14703435"/>
                  <a:gd name="connsiteY34" fmla="*/ 6994165 h 10706845"/>
                  <a:gd name="connsiteX35" fmla="*/ 8328079 w 14703435"/>
                  <a:gd name="connsiteY35" fmla="*/ 6569451 h 10706845"/>
                  <a:gd name="connsiteX36" fmla="*/ 7632672 w 14703435"/>
                  <a:gd name="connsiteY36" fmla="*/ 6387789 h 10706845"/>
                  <a:gd name="connsiteX37" fmla="*/ 7081852 w 14703435"/>
                  <a:gd name="connsiteY37" fmla="*/ 5966020 h 10706845"/>
                  <a:gd name="connsiteX38" fmla="*/ 6336686 w 14703435"/>
                  <a:gd name="connsiteY38" fmla="*/ 5128452 h 10706845"/>
                  <a:gd name="connsiteX39" fmla="*/ 6319261 w 14703435"/>
                  <a:gd name="connsiteY39" fmla="*/ 4326134 h 10706845"/>
                  <a:gd name="connsiteX40" fmla="*/ 5596373 w 14703435"/>
                  <a:gd name="connsiteY40" fmla="*/ 3939696 h 10706845"/>
                  <a:gd name="connsiteX41" fmla="*/ 5365184 w 14703435"/>
                  <a:gd name="connsiteY41" fmla="*/ 3367517 h 10706845"/>
                  <a:gd name="connsiteX42" fmla="*/ 5153802 w 14703435"/>
                  <a:gd name="connsiteY42" fmla="*/ 3038951 h 10706845"/>
                  <a:gd name="connsiteX43" fmla="*/ 4898441 w 14703435"/>
                  <a:gd name="connsiteY43" fmla="*/ 3089659 h 10706845"/>
                  <a:gd name="connsiteX44" fmla="*/ 4600673 w 14703435"/>
                  <a:gd name="connsiteY44" fmla="*/ 2821188 h 10706845"/>
                  <a:gd name="connsiteX45" fmla="*/ 4416749 w 14703435"/>
                  <a:gd name="connsiteY45" fmla="*/ 2398181 h 10706845"/>
                  <a:gd name="connsiteX46" fmla="*/ 4653822 w 14703435"/>
                  <a:gd name="connsiteY46" fmla="*/ 1848014 h 10706845"/>
                  <a:gd name="connsiteX47" fmla="*/ 4432864 w 14703435"/>
                  <a:gd name="connsiteY47" fmla="*/ 1294779 h 10706845"/>
                  <a:gd name="connsiteX48" fmla="*/ 4437471 w 14703435"/>
                  <a:gd name="connsiteY48" fmla="*/ 625991 h 10706845"/>
                  <a:gd name="connsiteX49" fmla="*/ 4141784 w 14703435"/>
                  <a:gd name="connsiteY49" fmla="*/ 0 h 10706845"/>
                  <a:gd name="connsiteX50" fmla="*/ 2314296 w 14703435"/>
                  <a:gd name="connsiteY50" fmla="*/ 189494 h 10706845"/>
                  <a:gd name="connsiteX51" fmla="*/ 1334589 w 14703435"/>
                  <a:gd name="connsiteY51" fmla="*/ 994366 h 10706845"/>
                  <a:gd name="connsiteX52" fmla="*/ 0 w 14703435"/>
                  <a:gd name="connsiteY52" fmla="*/ 2341812 h 10706845"/>
                  <a:gd name="connsiteX0" fmla="*/ 0 w 14703435"/>
                  <a:gd name="connsiteY0" fmla="*/ 2341812 h 10706845"/>
                  <a:gd name="connsiteX1" fmla="*/ 613837 w 14703435"/>
                  <a:gd name="connsiteY1" fmla="*/ 4720170 h 10706845"/>
                  <a:gd name="connsiteX2" fmla="*/ 1518338 w 14703435"/>
                  <a:gd name="connsiteY2" fmla="*/ 5588320 h 10706845"/>
                  <a:gd name="connsiteX3" fmla="*/ 1735898 w 14703435"/>
                  <a:gd name="connsiteY3" fmla="*/ 6420244 h 10706845"/>
                  <a:gd name="connsiteX4" fmla="*/ 3137400 w 14703435"/>
                  <a:gd name="connsiteY4" fmla="*/ 6944804 h 10706845"/>
                  <a:gd name="connsiteX5" fmla="*/ 3453963 w 14703435"/>
                  <a:gd name="connsiteY5" fmla="*/ 8301295 h 10706845"/>
                  <a:gd name="connsiteX6" fmla="*/ 4168520 w 14703435"/>
                  <a:gd name="connsiteY6" fmla="*/ 9675864 h 10706845"/>
                  <a:gd name="connsiteX7" fmla="*/ 4162343 w 14703435"/>
                  <a:gd name="connsiteY7" fmla="*/ 10706845 h 10706845"/>
                  <a:gd name="connsiteX8" fmla="*/ 4605215 w 14703435"/>
                  <a:gd name="connsiteY8" fmla="*/ 10622681 h 10706845"/>
                  <a:gd name="connsiteX9" fmla="*/ 4840336 w 14703435"/>
                  <a:gd name="connsiteY9" fmla="*/ 10333299 h 10706845"/>
                  <a:gd name="connsiteX10" fmla="*/ 6070201 w 14703435"/>
                  <a:gd name="connsiteY10" fmla="*/ 10351391 h 10706845"/>
                  <a:gd name="connsiteX11" fmla="*/ 6884082 w 14703435"/>
                  <a:gd name="connsiteY11" fmla="*/ 9754539 h 10706845"/>
                  <a:gd name="connsiteX12" fmla="*/ 7716051 w 14703435"/>
                  <a:gd name="connsiteY12" fmla="*/ 10080098 h 10706845"/>
                  <a:gd name="connsiteX13" fmla="*/ 8584189 w 14703435"/>
                  <a:gd name="connsiteY13" fmla="*/ 9881146 h 10706845"/>
                  <a:gd name="connsiteX14" fmla="*/ 9289552 w 14703435"/>
                  <a:gd name="connsiteY14" fmla="*/ 10080098 h 10706845"/>
                  <a:gd name="connsiteX15" fmla="*/ 10139605 w 14703435"/>
                  <a:gd name="connsiteY15" fmla="*/ 9682198 h 10706845"/>
                  <a:gd name="connsiteX16" fmla="*/ 10664108 w 14703435"/>
                  <a:gd name="connsiteY16" fmla="*/ 9899234 h 10706845"/>
                  <a:gd name="connsiteX17" fmla="*/ 11387555 w 14703435"/>
                  <a:gd name="connsiteY17" fmla="*/ 9808804 h 10706845"/>
                  <a:gd name="connsiteX18" fmla="*/ 11966315 w 14703435"/>
                  <a:gd name="connsiteY18" fmla="*/ 10532259 h 10706845"/>
                  <a:gd name="connsiteX19" fmla="*/ 12942975 w 14703435"/>
                  <a:gd name="connsiteY19" fmla="*/ 10297130 h 10706845"/>
                  <a:gd name="connsiteX20" fmla="*/ 13575992 w 14703435"/>
                  <a:gd name="connsiteY20" fmla="*/ 10695030 h 10706845"/>
                  <a:gd name="connsiteX21" fmla="*/ 13973888 w 14703435"/>
                  <a:gd name="connsiteY21" fmla="*/ 10604597 h 10706845"/>
                  <a:gd name="connsiteX22" fmla="*/ 14028146 w 14703435"/>
                  <a:gd name="connsiteY22" fmla="*/ 10062006 h 10706845"/>
                  <a:gd name="connsiteX23" fmla="*/ 13594073 w 14703435"/>
                  <a:gd name="connsiteY23" fmla="*/ 10007749 h 10706845"/>
                  <a:gd name="connsiteX24" fmla="*/ 13612161 w 14703435"/>
                  <a:gd name="connsiteY24" fmla="*/ 9320470 h 10706845"/>
                  <a:gd name="connsiteX25" fmla="*/ 14190925 w 14703435"/>
                  <a:gd name="connsiteY25" fmla="*/ 9175783 h 10706845"/>
                  <a:gd name="connsiteX26" fmla="*/ 13865366 w 14703435"/>
                  <a:gd name="connsiteY26" fmla="*/ 8705538 h 10706845"/>
                  <a:gd name="connsiteX27" fmla="*/ 14136664 w 14703435"/>
                  <a:gd name="connsiteY27" fmla="*/ 8307642 h 10706845"/>
                  <a:gd name="connsiteX28" fmla="*/ 14703435 w 14703435"/>
                  <a:gd name="connsiteY28" fmla="*/ 8334738 h 10706845"/>
                  <a:gd name="connsiteX29" fmla="*/ 14255660 w 14703435"/>
                  <a:gd name="connsiteY29" fmla="*/ 8007340 h 10706845"/>
                  <a:gd name="connsiteX30" fmla="*/ 14407378 w 14703435"/>
                  <a:gd name="connsiteY30" fmla="*/ 7451179 h 10706845"/>
                  <a:gd name="connsiteX31" fmla="*/ 13924235 w 14703435"/>
                  <a:gd name="connsiteY31" fmla="*/ 6466638 h 10706845"/>
                  <a:gd name="connsiteX32" fmla="*/ 11909491 w 14703435"/>
                  <a:gd name="connsiteY32" fmla="*/ 6206793 h 10706845"/>
                  <a:gd name="connsiteX33" fmla="*/ 9824147 w 14703435"/>
                  <a:gd name="connsiteY33" fmla="*/ 6838125 h 10706845"/>
                  <a:gd name="connsiteX34" fmla="*/ 8482717 w 14703435"/>
                  <a:gd name="connsiteY34" fmla="*/ 6994165 h 10706845"/>
                  <a:gd name="connsiteX35" fmla="*/ 8328079 w 14703435"/>
                  <a:gd name="connsiteY35" fmla="*/ 6569451 h 10706845"/>
                  <a:gd name="connsiteX36" fmla="*/ 7632672 w 14703435"/>
                  <a:gd name="connsiteY36" fmla="*/ 6387789 h 10706845"/>
                  <a:gd name="connsiteX37" fmla="*/ 7081852 w 14703435"/>
                  <a:gd name="connsiteY37" fmla="*/ 5966020 h 10706845"/>
                  <a:gd name="connsiteX38" fmla="*/ 6336686 w 14703435"/>
                  <a:gd name="connsiteY38" fmla="*/ 5128452 h 10706845"/>
                  <a:gd name="connsiteX39" fmla="*/ 6319261 w 14703435"/>
                  <a:gd name="connsiteY39" fmla="*/ 4326134 h 10706845"/>
                  <a:gd name="connsiteX40" fmla="*/ 5596373 w 14703435"/>
                  <a:gd name="connsiteY40" fmla="*/ 3939696 h 10706845"/>
                  <a:gd name="connsiteX41" fmla="*/ 5365184 w 14703435"/>
                  <a:gd name="connsiteY41" fmla="*/ 3367517 h 10706845"/>
                  <a:gd name="connsiteX42" fmla="*/ 5153802 w 14703435"/>
                  <a:gd name="connsiteY42" fmla="*/ 3038951 h 10706845"/>
                  <a:gd name="connsiteX43" fmla="*/ 4898441 w 14703435"/>
                  <a:gd name="connsiteY43" fmla="*/ 3089659 h 10706845"/>
                  <a:gd name="connsiteX44" fmla="*/ 4600673 w 14703435"/>
                  <a:gd name="connsiteY44" fmla="*/ 2821188 h 10706845"/>
                  <a:gd name="connsiteX45" fmla="*/ 4416749 w 14703435"/>
                  <a:gd name="connsiteY45" fmla="*/ 2398181 h 10706845"/>
                  <a:gd name="connsiteX46" fmla="*/ 4653822 w 14703435"/>
                  <a:gd name="connsiteY46" fmla="*/ 1848014 h 10706845"/>
                  <a:gd name="connsiteX47" fmla="*/ 4432864 w 14703435"/>
                  <a:gd name="connsiteY47" fmla="*/ 1294779 h 10706845"/>
                  <a:gd name="connsiteX48" fmla="*/ 4437471 w 14703435"/>
                  <a:gd name="connsiteY48" fmla="*/ 625991 h 10706845"/>
                  <a:gd name="connsiteX49" fmla="*/ 4141784 w 14703435"/>
                  <a:gd name="connsiteY49" fmla="*/ 0 h 10706845"/>
                  <a:gd name="connsiteX50" fmla="*/ 2314296 w 14703435"/>
                  <a:gd name="connsiteY50" fmla="*/ 189494 h 10706845"/>
                  <a:gd name="connsiteX51" fmla="*/ 1334589 w 14703435"/>
                  <a:gd name="connsiteY51" fmla="*/ 994366 h 10706845"/>
                  <a:gd name="connsiteX52" fmla="*/ 0 w 14703435"/>
                  <a:gd name="connsiteY52" fmla="*/ 2341812 h 1070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703435" h="10706845">
                    <a:moveTo>
                      <a:pt x="0" y="2341812"/>
                    </a:moveTo>
                    <a:lnTo>
                      <a:pt x="613837" y="4720170"/>
                    </a:lnTo>
                    <a:lnTo>
                      <a:pt x="1518338" y="5588320"/>
                    </a:lnTo>
                    <a:lnTo>
                      <a:pt x="1735898" y="6420244"/>
                    </a:lnTo>
                    <a:lnTo>
                      <a:pt x="3137400" y="6944804"/>
                    </a:lnTo>
                    <a:lnTo>
                      <a:pt x="3453963" y="8301295"/>
                    </a:lnTo>
                    <a:lnTo>
                      <a:pt x="4168520" y="9675864"/>
                    </a:lnTo>
                    <a:lnTo>
                      <a:pt x="4162343" y="10706845"/>
                    </a:lnTo>
                    <a:lnTo>
                      <a:pt x="4605215" y="10622681"/>
                    </a:lnTo>
                    <a:lnTo>
                      <a:pt x="4840336" y="10333299"/>
                    </a:lnTo>
                    <a:lnTo>
                      <a:pt x="6070201" y="10351391"/>
                    </a:lnTo>
                    <a:lnTo>
                      <a:pt x="6884082" y="9754539"/>
                    </a:lnTo>
                    <a:lnTo>
                      <a:pt x="7716051" y="10080098"/>
                    </a:lnTo>
                    <a:lnTo>
                      <a:pt x="8584189" y="9881146"/>
                    </a:lnTo>
                    <a:lnTo>
                      <a:pt x="9289552" y="10080098"/>
                    </a:lnTo>
                    <a:lnTo>
                      <a:pt x="10139605" y="9682198"/>
                    </a:lnTo>
                    <a:lnTo>
                      <a:pt x="10664108" y="9899234"/>
                    </a:lnTo>
                    <a:lnTo>
                      <a:pt x="11387555" y="9808804"/>
                    </a:lnTo>
                    <a:lnTo>
                      <a:pt x="11966315" y="10532259"/>
                    </a:lnTo>
                    <a:lnTo>
                      <a:pt x="12942975" y="10297130"/>
                    </a:lnTo>
                    <a:lnTo>
                      <a:pt x="13575992" y="10695030"/>
                    </a:lnTo>
                    <a:lnTo>
                      <a:pt x="13973888" y="10604597"/>
                    </a:lnTo>
                    <a:lnTo>
                      <a:pt x="14028146" y="10062006"/>
                    </a:lnTo>
                    <a:lnTo>
                      <a:pt x="13594073" y="10007749"/>
                    </a:lnTo>
                    <a:lnTo>
                      <a:pt x="13612161" y="9320470"/>
                    </a:lnTo>
                    <a:lnTo>
                      <a:pt x="14190925" y="9175783"/>
                    </a:lnTo>
                    <a:lnTo>
                      <a:pt x="13865366" y="8705538"/>
                    </a:lnTo>
                    <a:lnTo>
                      <a:pt x="14136664" y="8307642"/>
                    </a:lnTo>
                    <a:lnTo>
                      <a:pt x="14703435" y="8334738"/>
                    </a:lnTo>
                    <a:lnTo>
                      <a:pt x="14255660" y="8007340"/>
                    </a:lnTo>
                    <a:lnTo>
                      <a:pt x="14407378" y="7451179"/>
                    </a:lnTo>
                    <a:lnTo>
                      <a:pt x="13924235" y="6466638"/>
                    </a:lnTo>
                    <a:lnTo>
                      <a:pt x="11909491" y="6206793"/>
                    </a:lnTo>
                    <a:lnTo>
                      <a:pt x="9824147" y="6838125"/>
                    </a:lnTo>
                    <a:lnTo>
                      <a:pt x="8482717" y="6994165"/>
                    </a:lnTo>
                    <a:lnTo>
                      <a:pt x="8328079" y="6569451"/>
                    </a:lnTo>
                    <a:lnTo>
                      <a:pt x="7632672" y="6387789"/>
                    </a:lnTo>
                    <a:lnTo>
                      <a:pt x="7081852" y="5966020"/>
                    </a:lnTo>
                    <a:lnTo>
                      <a:pt x="6336686" y="5128452"/>
                    </a:lnTo>
                    <a:lnTo>
                      <a:pt x="6319261" y="4326134"/>
                    </a:lnTo>
                    <a:lnTo>
                      <a:pt x="5596373" y="3939696"/>
                    </a:lnTo>
                    <a:lnTo>
                      <a:pt x="5365184" y="3367517"/>
                    </a:lnTo>
                    <a:lnTo>
                      <a:pt x="5153802" y="3038951"/>
                    </a:lnTo>
                    <a:lnTo>
                      <a:pt x="4898441" y="3089659"/>
                    </a:lnTo>
                    <a:lnTo>
                      <a:pt x="4600673" y="2821188"/>
                    </a:lnTo>
                    <a:lnTo>
                      <a:pt x="4416749" y="2398181"/>
                    </a:lnTo>
                    <a:lnTo>
                      <a:pt x="4653822" y="1848014"/>
                    </a:lnTo>
                    <a:lnTo>
                      <a:pt x="4432864" y="1294779"/>
                    </a:lnTo>
                    <a:cubicBezTo>
                      <a:pt x="4434400" y="1071850"/>
                      <a:pt x="4435935" y="848920"/>
                      <a:pt x="4437471" y="625991"/>
                    </a:cubicBezTo>
                    <a:lnTo>
                      <a:pt x="4141784" y="0"/>
                    </a:lnTo>
                    <a:lnTo>
                      <a:pt x="2314296" y="189494"/>
                    </a:lnTo>
                    <a:lnTo>
                      <a:pt x="1334589" y="994366"/>
                    </a:lnTo>
                    <a:lnTo>
                      <a:pt x="0" y="23418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bg1">
                    <a:alpha val="79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375" dirty="0">
                  <a:solidFill>
                    <a:sysClr val="windowText" lastClr="000000"/>
                  </a:solidFill>
                  <a:latin typeface="Montserrat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4" name="任意多边形 110">
              <a:extLst>
                <a:ext uri="{FF2B5EF4-FFF2-40B4-BE49-F238E27FC236}">
                  <a16:creationId xmlns:a16="http://schemas.microsoft.com/office/drawing/2014/main" id="{30A2FB23-4B2D-4CD9-B8CB-4540A363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3610" y="2433914"/>
              <a:ext cx="1873848" cy="1293021"/>
            </a:xfrm>
            <a:custGeom>
              <a:avLst/>
              <a:gdLst>
                <a:gd name="connsiteX0" fmla="*/ 26157237 w 27560432"/>
                <a:gd name="connsiteY0" fmla="*/ 4322377 h 15152939"/>
                <a:gd name="connsiteX1" fmla="*/ 25950755 w 27560432"/>
                <a:gd name="connsiteY1" fmla="*/ 4946265 h 15152939"/>
                <a:gd name="connsiteX2" fmla="*/ 26059273 w 27560432"/>
                <a:gd name="connsiteY2" fmla="*/ 5561190 h 15152939"/>
                <a:gd name="connsiteX3" fmla="*/ 26439085 w 27560432"/>
                <a:gd name="connsiteY3" fmla="*/ 6103777 h 15152939"/>
                <a:gd name="connsiteX4" fmla="*/ 26366739 w 27560432"/>
                <a:gd name="connsiteY4" fmla="*/ 6555934 h 15152939"/>
                <a:gd name="connsiteX5" fmla="*/ 25824148 w 27560432"/>
                <a:gd name="connsiteY5" fmla="*/ 6827228 h 15152939"/>
                <a:gd name="connsiteX6" fmla="*/ 26023104 w 27560432"/>
                <a:gd name="connsiteY6" fmla="*/ 7478344 h 15152939"/>
                <a:gd name="connsiteX7" fmla="*/ 26619948 w 27560432"/>
                <a:gd name="connsiteY7" fmla="*/ 7840060 h 15152939"/>
                <a:gd name="connsiteX8" fmla="*/ 26276305 w 27560432"/>
                <a:gd name="connsiteY8" fmla="*/ 8672029 h 15152939"/>
                <a:gd name="connsiteX9" fmla="*/ 26312478 w 27560432"/>
                <a:gd name="connsiteY9" fmla="*/ 9666777 h 15152939"/>
                <a:gd name="connsiteX10" fmla="*/ 25878405 w 27560432"/>
                <a:gd name="connsiteY10" fmla="*/ 10227453 h 15152939"/>
                <a:gd name="connsiteX11" fmla="*/ 26402912 w 27560432"/>
                <a:gd name="connsiteY11" fmla="*/ 10643437 h 15152939"/>
                <a:gd name="connsiteX12" fmla="*/ 27319497 w 27560432"/>
                <a:gd name="connsiteY12" fmla="*/ 10082959 h 15152939"/>
                <a:gd name="connsiteX13" fmla="*/ 27560432 w 27560432"/>
                <a:gd name="connsiteY13" fmla="*/ 10281714 h 15152939"/>
                <a:gd name="connsiteX14" fmla="*/ 27542355 w 27560432"/>
                <a:gd name="connsiteY14" fmla="*/ 12005935 h 15152939"/>
                <a:gd name="connsiteX15" fmla="*/ 26089423 w 27560432"/>
                <a:gd name="connsiteY15" fmla="*/ 11975789 h 15152939"/>
                <a:gd name="connsiteX16" fmla="*/ 24473715 w 27560432"/>
                <a:gd name="connsiteY16" fmla="*/ 12090334 h 15152939"/>
                <a:gd name="connsiteX17" fmla="*/ 23135328 w 27560432"/>
                <a:gd name="connsiteY17" fmla="*/ 12222964 h 15152939"/>
                <a:gd name="connsiteX18" fmla="*/ 22261159 w 27560432"/>
                <a:gd name="connsiteY18" fmla="*/ 12934357 h 15152939"/>
                <a:gd name="connsiteX19" fmla="*/ 20826342 w 27560432"/>
                <a:gd name="connsiteY19" fmla="*/ 14369204 h 15152939"/>
                <a:gd name="connsiteX20" fmla="*/ 12952786 w 27560432"/>
                <a:gd name="connsiteY20" fmla="*/ 14960014 h 15152939"/>
                <a:gd name="connsiteX21" fmla="*/ 11934663 w 27560432"/>
                <a:gd name="connsiteY21" fmla="*/ 15008264 h 15152939"/>
                <a:gd name="connsiteX22" fmla="*/ 8506848 w 27560432"/>
                <a:gd name="connsiteY22" fmla="*/ 15152939 h 15152939"/>
                <a:gd name="connsiteX23" fmla="*/ 7985095 w 27560432"/>
                <a:gd name="connsiteY23" fmla="*/ 14507857 h 15152939"/>
                <a:gd name="connsiteX24" fmla="*/ 7400308 w 27560432"/>
                <a:gd name="connsiteY24" fmla="*/ 14477712 h 15152939"/>
                <a:gd name="connsiteX25" fmla="*/ 6972273 w 27560432"/>
                <a:gd name="connsiteY25" fmla="*/ 14749009 h 15152939"/>
                <a:gd name="connsiteX26" fmla="*/ 5181729 w 27560432"/>
                <a:gd name="connsiteY26" fmla="*/ 14664610 h 15152939"/>
                <a:gd name="connsiteX27" fmla="*/ 4397998 w 27560432"/>
                <a:gd name="connsiteY27" fmla="*/ 14031593 h 15152939"/>
                <a:gd name="connsiteX28" fmla="*/ 2908896 w 27560432"/>
                <a:gd name="connsiteY28" fmla="*/ 13223739 h 15152939"/>
                <a:gd name="connsiteX29" fmla="*/ 1263043 w 27560432"/>
                <a:gd name="connsiteY29" fmla="*/ 12512346 h 15152939"/>
                <a:gd name="connsiteX30" fmla="*/ 485320 w 27560432"/>
                <a:gd name="connsiteY30" fmla="*/ 12060189 h 15152939"/>
                <a:gd name="connsiteX31" fmla="*/ 0 w 27560432"/>
                <a:gd name="connsiteY31" fmla="*/ 11767077 h 15152939"/>
                <a:gd name="connsiteX32" fmla="*/ 1003686 w 27560432"/>
                <a:gd name="connsiteY32" fmla="*/ 11021112 h 15152939"/>
                <a:gd name="connsiteX33" fmla="*/ 2902551 w 27560432"/>
                <a:gd name="connsiteY33" fmla="*/ 9836713 h 15152939"/>
                <a:gd name="connsiteX34" fmla="*/ 2558940 w 27560432"/>
                <a:gd name="connsiteY34" fmla="*/ 9303282 h 15152939"/>
                <a:gd name="connsiteX35" fmla="*/ 2402508 w 27560432"/>
                <a:gd name="connsiteY35" fmla="*/ 8616199 h 15152939"/>
                <a:gd name="connsiteX36" fmla="*/ 2730740 w 27560432"/>
                <a:gd name="connsiteY36" fmla="*/ 8589028 h 15152939"/>
                <a:gd name="connsiteX37" fmla="*/ 2947754 w 27560432"/>
                <a:gd name="connsiteY37" fmla="*/ 8118883 h 15152939"/>
                <a:gd name="connsiteX38" fmla="*/ 3499325 w 27560432"/>
                <a:gd name="connsiteY38" fmla="*/ 7675866 h 15152939"/>
                <a:gd name="connsiteX39" fmla="*/ 3680166 w 27560432"/>
                <a:gd name="connsiteY39" fmla="*/ 6798868 h 15152939"/>
                <a:gd name="connsiteX40" fmla="*/ 4186528 w 27560432"/>
                <a:gd name="connsiteY40" fmla="*/ 6807904 h 15152939"/>
                <a:gd name="connsiteX41" fmla="*/ 4837569 w 27560432"/>
                <a:gd name="connsiteY41" fmla="*/ 7278054 h 15152939"/>
                <a:gd name="connsiteX42" fmla="*/ 5352976 w 27560432"/>
                <a:gd name="connsiteY42" fmla="*/ 7196687 h 15152939"/>
                <a:gd name="connsiteX43" fmla="*/ 5741786 w 27560432"/>
                <a:gd name="connsiteY43" fmla="*/ 6825992 h 15152939"/>
                <a:gd name="connsiteX44" fmla="*/ 6157723 w 27560432"/>
                <a:gd name="connsiteY44" fmla="*/ 6663251 h 15152939"/>
                <a:gd name="connsiteX45" fmla="*/ 6745471 w 27560432"/>
                <a:gd name="connsiteY45" fmla="*/ 6093658 h 15152939"/>
                <a:gd name="connsiteX46" fmla="*/ 6890140 w 27560432"/>
                <a:gd name="connsiteY46" fmla="*/ 5243782 h 15152939"/>
                <a:gd name="connsiteX47" fmla="*/ 7568305 w 27560432"/>
                <a:gd name="connsiteY47" fmla="*/ 4674188 h 15152939"/>
                <a:gd name="connsiteX48" fmla="*/ 8137967 w 27560432"/>
                <a:gd name="connsiteY48" fmla="*/ 4231167 h 15152939"/>
                <a:gd name="connsiteX49" fmla="*/ 8463480 w 27560432"/>
                <a:gd name="connsiteY49" fmla="*/ 3426500 h 15152939"/>
                <a:gd name="connsiteX50" fmla="*/ 9024093 w 27560432"/>
                <a:gd name="connsiteY50" fmla="*/ 3073893 h 15152939"/>
                <a:gd name="connsiteX51" fmla="*/ 9675138 w 27560432"/>
                <a:gd name="connsiteY51" fmla="*/ 2721291 h 15152939"/>
                <a:gd name="connsiteX52" fmla="*/ 9558580 w 27560432"/>
                <a:gd name="connsiteY52" fmla="*/ 2173007 h 15152939"/>
                <a:gd name="connsiteX53" fmla="*/ 10353296 w 27560432"/>
                <a:gd name="connsiteY53" fmla="*/ 1500723 h 15152939"/>
                <a:gd name="connsiteX54" fmla="*/ 10832530 w 27560432"/>
                <a:gd name="connsiteY54" fmla="*/ 1428389 h 15152939"/>
                <a:gd name="connsiteX55" fmla="*/ 11058585 w 27560432"/>
                <a:gd name="connsiteY55" fmla="*/ 1880458 h 15152939"/>
                <a:gd name="connsiteX56" fmla="*/ 11411229 w 27560432"/>
                <a:gd name="connsiteY56" fmla="*/ 2260189 h 15152939"/>
                <a:gd name="connsiteX57" fmla="*/ 11998974 w 27560432"/>
                <a:gd name="connsiteY57" fmla="*/ 2341559 h 15152939"/>
                <a:gd name="connsiteX58" fmla="*/ 12315449 w 27560432"/>
                <a:gd name="connsiteY58" fmla="*/ 3001571 h 15152939"/>
                <a:gd name="connsiteX59" fmla="*/ 12785642 w 27560432"/>
                <a:gd name="connsiteY59" fmla="*/ 2820742 h 15152939"/>
                <a:gd name="connsiteX60" fmla="*/ 13671776 w 27560432"/>
                <a:gd name="connsiteY60" fmla="*/ 3272803 h 15152939"/>
                <a:gd name="connsiteX61" fmla="*/ 14123886 w 27560432"/>
                <a:gd name="connsiteY61" fmla="*/ 2974450 h 15152939"/>
                <a:gd name="connsiteX62" fmla="*/ 14259509 w 27560432"/>
                <a:gd name="connsiteY62" fmla="*/ 2404849 h 15152939"/>
                <a:gd name="connsiteX63" fmla="*/ 14892468 w 27560432"/>
                <a:gd name="connsiteY63" fmla="*/ 1762918 h 15152939"/>
                <a:gd name="connsiteX64" fmla="*/ 15778605 w 27560432"/>
                <a:gd name="connsiteY64" fmla="*/ 1211398 h 15152939"/>
                <a:gd name="connsiteX65" fmla="*/ 16022739 w 27560432"/>
                <a:gd name="connsiteY65" fmla="*/ 1681548 h 15152939"/>
                <a:gd name="connsiteX66" fmla="*/ 16013694 w 27560432"/>
                <a:gd name="connsiteY66" fmla="*/ 2169778 h 15152939"/>
                <a:gd name="connsiteX67" fmla="*/ 16556232 w 27560432"/>
                <a:gd name="connsiteY67" fmla="*/ 2260200 h 15152939"/>
                <a:gd name="connsiteX68" fmla="*/ 16863663 w 27560432"/>
                <a:gd name="connsiteY68" fmla="*/ 1744834 h 15152939"/>
                <a:gd name="connsiteX69" fmla="*/ 17406193 w 27560432"/>
                <a:gd name="connsiteY69" fmla="*/ 1410312 h 15152939"/>
                <a:gd name="connsiteX70" fmla="*/ 17623203 w 27560432"/>
                <a:gd name="connsiteY70" fmla="*/ 867840 h 15152939"/>
                <a:gd name="connsiteX71" fmla="*/ 18120524 w 27560432"/>
                <a:gd name="connsiteY71" fmla="*/ 831675 h 15152939"/>
                <a:gd name="connsiteX72" fmla="*/ 18201903 w 27560432"/>
                <a:gd name="connsiteY72" fmla="*/ 542358 h 15152939"/>
                <a:gd name="connsiteX73" fmla="*/ 18744437 w 27560432"/>
                <a:gd name="connsiteY73" fmla="*/ 117414 h 15152939"/>
                <a:gd name="connsiteX74" fmla="*/ 19443290 w 27560432"/>
                <a:gd name="connsiteY74" fmla="*/ 0 h 15152939"/>
                <a:gd name="connsiteX75" fmla="*/ 19982300 w 27560432"/>
                <a:gd name="connsiteY75" fmla="*/ 460880 h 15152939"/>
                <a:gd name="connsiteX76" fmla="*/ 19530143 w 27560432"/>
                <a:gd name="connsiteY76" fmla="*/ 913038 h 15152939"/>
                <a:gd name="connsiteX77" fmla="*/ 19837609 w 27560432"/>
                <a:gd name="connsiteY77" fmla="*/ 1238588 h 15152939"/>
                <a:gd name="connsiteX78" fmla="*/ 20886614 w 27560432"/>
                <a:gd name="connsiteY78" fmla="*/ 1546055 h 15152939"/>
                <a:gd name="connsiteX79" fmla="*/ 21881359 w 27560432"/>
                <a:gd name="connsiteY79" fmla="*/ 1889694 h 15152939"/>
                <a:gd name="connsiteX80" fmla="*/ 21772837 w 27560432"/>
                <a:gd name="connsiteY80" fmla="*/ 2269505 h 15152939"/>
                <a:gd name="connsiteX81" fmla="*/ 21537712 w 27560432"/>
                <a:gd name="connsiteY81" fmla="*/ 2884438 h 15152939"/>
                <a:gd name="connsiteX82" fmla="*/ 21996067 w 27560432"/>
                <a:gd name="connsiteY82" fmla="*/ 2911656 h 15152939"/>
                <a:gd name="connsiteX83" fmla="*/ 22478203 w 27560432"/>
                <a:gd name="connsiteY83" fmla="*/ 2414189 h 15152939"/>
                <a:gd name="connsiteX84" fmla="*/ 23292084 w 27560432"/>
                <a:gd name="connsiteY84" fmla="*/ 2016293 h 15152939"/>
                <a:gd name="connsiteX85" fmla="*/ 23888932 w 27560432"/>
                <a:gd name="connsiteY85" fmla="*/ 1998212 h 15152939"/>
                <a:gd name="connsiteX86" fmla="*/ 24612383 w 27560432"/>
                <a:gd name="connsiteY86" fmla="*/ 1582227 h 15152939"/>
                <a:gd name="connsiteX87" fmla="*/ 25010275 w 27560432"/>
                <a:gd name="connsiteY87" fmla="*/ 695990 h 15152939"/>
                <a:gd name="connsiteX88" fmla="*/ 25769899 w 27560432"/>
                <a:gd name="connsiteY88" fmla="*/ 840685 h 15152939"/>
                <a:gd name="connsiteX89" fmla="*/ 26402920 w 27560432"/>
                <a:gd name="connsiteY89" fmla="*/ 876857 h 15152939"/>
                <a:gd name="connsiteX90" fmla="*/ 26240141 w 27560432"/>
                <a:gd name="connsiteY90" fmla="*/ 1491794 h 15152939"/>
                <a:gd name="connsiteX91" fmla="*/ 26554742 w 27560432"/>
                <a:gd name="connsiteY91" fmla="*/ 2052454 h 15152939"/>
                <a:gd name="connsiteX92" fmla="*/ 25679461 w 27560432"/>
                <a:gd name="connsiteY92" fmla="*/ 2775920 h 15152939"/>
                <a:gd name="connsiteX93" fmla="*/ 25751806 w 27560432"/>
                <a:gd name="connsiteY93" fmla="*/ 3806840 h 15152939"/>
                <a:gd name="connsiteX94" fmla="*/ 26157237 w 27560432"/>
                <a:gd name="connsiteY94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276305 w 27542354"/>
                <a:gd name="connsiteY8" fmla="*/ 8672029 h 15152939"/>
                <a:gd name="connsiteX9" fmla="*/ 26312478 w 27542354"/>
                <a:gd name="connsiteY9" fmla="*/ 9666777 h 15152939"/>
                <a:gd name="connsiteX10" fmla="*/ 25878405 w 27542354"/>
                <a:gd name="connsiteY10" fmla="*/ 10227453 h 15152939"/>
                <a:gd name="connsiteX11" fmla="*/ 26402912 w 27542354"/>
                <a:gd name="connsiteY11" fmla="*/ 10643437 h 15152939"/>
                <a:gd name="connsiteX12" fmla="*/ 27319497 w 27542354"/>
                <a:gd name="connsiteY12" fmla="*/ 10082959 h 15152939"/>
                <a:gd name="connsiteX13" fmla="*/ 27542355 w 27542354"/>
                <a:gd name="connsiteY13" fmla="*/ 12005935 h 15152939"/>
                <a:gd name="connsiteX14" fmla="*/ 26089423 w 27542354"/>
                <a:gd name="connsiteY14" fmla="*/ 11975789 h 15152939"/>
                <a:gd name="connsiteX15" fmla="*/ 24473715 w 27542354"/>
                <a:gd name="connsiteY15" fmla="*/ 12090334 h 15152939"/>
                <a:gd name="connsiteX16" fmla="*/ 23135328 w 27542354"/>
                <a:gd name="connsiteY16" fmla="*/ 12222964 h 15152939"/>
                <a:gd name="connsiteX17" fmla="*/ 22261159 w 27542354"/>
                <a:gd name="connsiteY17" fmla="*/ 12934357 h 15152939"/>
                <a:gd name="connsiteX18" fmla="*/ 20826342 w 27542354"/>
                <a:gd name="connsiteY18" fmla="*/ 14369204 h 15152939"/>
                <a:gd name="connsiteX19" fmla="*/ 12952786 w 27542354"/>
                <a:gd name="connsiteY19" fmla="*/ 14960014 h 15152939"/>
                <a:gd name="connsiteX20" fmla="*/ 11934663 w 27542354"/>
                <a:gd name="connsiteY20" fmla="*/ 15008264 h 15152939"/>
                <a:gd name="connsiteX21" fmla="*/ 8506848 w 27542354"/>
                <a:gd name="connsiteY21" fmla="*/ 15152939 h 15152939"/>
                <a:gd name="connsiteX22" fmla="*/ 7985095 w 27542354"/>
                <a:gd name="connsiteY22" fmla="*/ 14507857 h 15152939"/>
                <a:gd name="connsiteX23" fmla="*/ 7400308 w 27542354"/>
                <a:gd name="connsiteY23" fmla="*/ 14477712 h 15152939"/>
                <a:gd name="connsiteX24" fmla="*/ 6972273 w 27542354"/>
                <a:gd name="connsiteY24" fmla="*/ 14749009 h 15152939"/>
                <a:gd name="connsiteX25" fmla="*/ 5181729 w 27542354"/>
                <a:gd name="connsiteY25" fmla="*/ 14664610 h 15152939"/>
                <a:gd name="connsiteX26" fmla="*/ 4397998 w 27542354"/>
                <a:gd name="connsiteY26" fmla="*/ 14031593 h 15152939"/>
                <a:gd name="connsiteX27" fmla="*/ 2908896 w 27542354"/>
                <a:gd name="connsiteY27" fmla="*/ 13223739 h 15152939"/>
                <a:gd name="connsiteX28" fmla="*/ 1263043 w 27542354"/>
                <a:gd name="connsiteY28" fmla="*/ 12512346 h 15152939"/>
                <a:gd name="connsiteX29" fmla="*/ 485320 w 27542354"/>
                <a:gd name="connsiteY29" fmla="*/ 12060189 h 15152939"/>
                <a:gd name="connsiteX30" fmla="*/ 0 w 27542354"/>
                <a:gd name="connsiteY30" fmla="*/ 11767077 h 15152939"/>
                <a:gd name="connsiteX31" fmla="*/ 1003686 w 27542354"/>
                <a:gd name="connsiteY31" fmla="*/ 11021112 h 15152939"/>
                <a:gd name="connsiteX32" fmla="*/ 2902551 w 27542354"/>
                <a:gd name="connsiteY32" fmla="*/ 9836713 h 15152939"/>
                <a:gd name="connsiteX33" fmla="*/ 2558940 w 27542354"/>
                <a:gd name="connsiteY33" fmla="*/ 9303282 h 15152939"/>
                <a:gd name="connsiteX34" fmla="*/ 2402508 w 27542354"/>
                <a:gd name="connsiteY34" fmla="*/ 8616199 h 15152939"/>
                <a:gd name="connsiteX35" fmla="*/ 2730740 w 27542354"/>
                <a:gd name="connsiteY35" fmla="*/ 8589028 h 15152939"/>
                <a:gd name="connsiteX36" fmla="*/ 2947754 w 27542354"/>
                <a:gd name="connsiteY36" fmla="*/ 8118883 h 15152939"/>
                <a:gd name="connsiteX37" fmla="*/ 3499325 w 27542354"/>
                <a:gd name="connsiteY37" fmla="*/ 7675866 h 15152939"/>
                <a:gd name="connsiteX38" fmla="*/ 3680166 w 27542354"/>
                <a:gd name="connsiteY38" fmla="*/ 6798868 h 15152939"/>
                <a:gd name="connsiteX39" fmla="*/ 4186528 w 27542354"/>
                <a:gd name="connsiteY39" fmla="*/ 6807904 h 15152939"/>
                <a:gd name="connsiteX40" fmla="*/ 4837569 w 27542354"/>
                <a:gd name="connsiteY40" fmla="*/ 7278054 h 15152939"/>
                <a:gd name="connsiteX41" fmla="*/ 5352976 w 27542354"/>
                <a:gd name="connsiteY41" fmla="*/ 7196687 h 15152939"/>
                <a:gd name="connsiteX42" fmla="*/ 5741786 w 27542354"/>
                <a:gd name="connsiteY42" fmla="*/ 6825992 h 15152939"/>
                <a:gd name="connsiteX43" fmla="*/ 6157723 w 27542354"/>
                <a:gd name="connsiteY43" fmla="*/ 6663251 h 15152939"/>
                <a:gd name="connsiteX44" fmla="*/ 6745471 w 27542354"/>
                <a:gd name="connsiteY44" fmla="*/ 6093658 h 15152939"/>
                <a:gd name="connsiteX45" fmla="*/ 6890140 w 27542354"/>
                <a:gd name="connsiteY45" fmla="*/ 5243782 h 15152939"/>
                <a:gd name="connsiteX46" fmla="*/ 7568305 w 27542354"/>
                <a:gd name="connsiteY46" fmla="*/ 4674188 h 15152939"/>
                <a:gd name="connsiteX47" fmla="*/ 8137967 w 27542354"/>
                <a:gd name="connsiteY47" fmla="*/ 4231167 h 15152939"/>
                <a:gd name="connsiteX48" fmla="*/ 8463480 w 27542354"/>
                <a:gd name="connsiteY48" fmla="*/ 3426500 h 15152939"/>
                <a:gd name="connsiteX49" fmla="*/ 9024093 w 27542354"/>
                <a:gd name="connsiteY49" fmla="*/ 3073893 h 15152939"/>
                <a:gd name="connsiteX50" fmla="*/ 9675138 w 27542354"/>
                <a:gd name="connsiteY50" fmla="*/ 2721291 h 15152939"/>
                <a:gd name="connsiteX51" fmla="*/ 9558580 w 27542354"/>
                <a:gd name="connsiteY51" fmla="*/ 2173007 h 15152939"/>
                <a:gd name="connsiteX52" fmla="*/ 10353296 w 27542354"/>
                <a:gd name="connsiteY52" fmla="*/ 1500723 h 15152939"/>
                <a:gd name="connsiteX53" fmla="*/ 10832530 w 27542354"/>
                <a:gd name="connsiteY53" fmla="*/ 1428389 h 15152939"/>
                <a:gd name="connsiteX54" fmla="*/ 11058585 w 27542354"/>
                <a:gd name="connsiteY54" fmla="*/ 1880458 h 15152939"/>
                <a:gd name="connsiteX55" fmla="*/ 11411229 w 27542354"/>
                <a:gd name="connsiteY55" fmla="*/ 2260189 h 15152939"/>
                <a:gd name="connsiteX56" fmla="*/ 11998974 w 27542354"/>
                <a:gd name="connsiteY56" fmla="*/ 2341559 h 15152939"/>
                <a:gd name="connsiteX57" fmla="*/ 12315449 w 27542354"/>
                <a:gd name="connsiteY57" fmla="*/ 3001571 h 15152939"/>
                <a:gd name="connsiteX58" fmla="*/ 12785642 w 27542354"/>
                <a:gd name="connsiteY58" fmla="*/ 2820742 h 15152939"/>
                <a:gd name="connsiteX59" fmla="*/ 13671776 w 27542354"/>
                <a:gd name="connsiteY59" fmla="*/ 3272803 h 15152939"/>
                <a:gd name="connsiteX60" fmla="*/ 14123886 w 27542354"/>
                <a:gd name="connsiteY60" fmla="*/ 2974450 h 15152939"/>
                <a:gd name="connsiteX61" fmla="*/ 14259509 w 27542354"/>
                <a:gd name="connsiteY61" fmla="*/ 2404849 h 15152939"/>
                <a:gd name="connsiteX62" fmla="*/ 14892468 w 27542354"/>
                <a:gd name="connsiteY62" fmla="*/ 1762918 h 15152939"/>
                <a:gd name="connsiteX63" fmla="*/ 15778605 w 27542354"/>
                <a:gd name="connsiteY63" fmla="*/ 1211398 h 15152939"/>
                <a:gd name="connsiteX64" fmla="*/ 16022739 w 27542354"/>
                <a:gd name="connsiteY64" fmla="*/ 1681548 h 15152939"/>
                <a:gd name="connsiteX65" fmla="*/ 16013694 w 27542354"/>
                <a:gd name="connsiteY65" fmla="*/ 2169778 h 15152939"/>
                <a:gd name="connsiteX66" fmla="*/ 16556232 w 27542354"/>
                <a:gd name="connsiteY66" fmla="*/ 2260200 h 15152939"/>
                <a:gd name="connsiteX67" fmla="*/ 16863663 w 27542354"/>
                <a:gd name="connsiteY67" fmla="*/ 1744834 h 15152939"/>
                <a:gd name="connsiteX68" fmla="*/ 17406193 w 27542354"/>
                <a:gd name="connsiteY68" fmla="*/ 1410312 h 15152939"/>
                <a:gd name="connsiteX69" fmla="*/ 17623203 w 27542354"/>
                <a:gd name="connsiteY69" fmla="*/ 867840 h 15152939"/>
                <a:gd name="connsiteX70" fmla="*/ 18120524 w 27542354"/>
                <a:gd name="connsiteY70" fmla="*/ 831675 h 15152939"/>
                <a:gd name="connsiteX71" fmla="*/ 18201903 w 27542354"/>
                <a:gd name="connsiteY71" fmla="*/ 542358 h 15152939"/>
                <a:gd name="connsiteX72" fmla="*/ 18744437 w 27542354"/>
                <a:gd name="connsiteY72" fmla="*/ 117414 h 15152939"/>
                <a:gd name="connsiteX73" fmla="*/ 19443290 w 27542354"/>
                <a:gd name="connsiteY73" fmla="*/ 0 h 15152939"/>
                <a:gd name="connsiteX74" fmla="*/ 19982300 w 27542354"/>
                <a:gd name="connsiteY74" fmla="*/ 460880 h 15152939"/>
                <a:gd name="connsiteX75" fmla="*/ 19530143 w 27542354"/>
                <a:gd name="connsiteY75" fmla="*/ 913038 h 15152939"/>
                <a:gd name="connsiteX76" fmla="*/ 19837609 w 27542354"/>
                <a:gd name="connsiteY76" fmla="*/ 1238588 h 15152939"/>
                <a:gd name="connsiteX77" fmla="*/ 20886614 w 27542354"/>
                <a:gd name="connsiteY77" fmla="*/ 1546055 h 15152939"/>
                <a:gd name="connsiteX78" fmla="*/ 21881359 w 27542354"/>
                <a:gd name="connsiteY78" fmla="*/ 1889694 h 15152939"/>
                <a:gd name="connsiteX79" fmla="*/ 21772837 w 27542354"/>
                <a:gd name="connsiteY79" fmla="*/ 2269505 h 15152939"/>
                <a:gd name="connsiteX80" fmla="*/ 21537712 w 27542354"/>
                <a:gd name="connsiteY80" fmla="*/ 2884438 h 15152939"/>
                <a:gd name="connsiteX81" fmla="*/ 21996067 w 27542354"/>
                <a:gd name="connsiteY81" fmla="*/ 2911656 h 15152939"/>
                <a:gd name="connsiteX82" fmla="*/ 22478203 w 27542354"/>
                <a:gd name="connsiteY82" fmla="*/ 2414189 h 15152939"/>
                <a:gd name="connsiteX83" fmla="*/ 23292084 w 27542354"/>
                <a:gd name="connsiteY83" fmla="*/ 2016293 h 15152939"/>
                <a:gd name="connsiteX84" fmla="*/ 23888932 w 27542354"/>
                <a:gd name="connsiteY84" fmla="*/ 1998212 h 15152939"/>
                <a:gd name="connsiteX85" fmla="*/ 24612383 w 27542354"/>
                <a:gd name="connsiteY85" fmla="*/ 1582227 h 15152939"/>
                <a:gd name="connsiteX86" fmla="*/ 25010275 w 27542354"/>
                <a:gd name="connsiteY86" fmla="*/ 695990 h 15152939"/>
                <a:gd name="connsiteX87" fmla="*/ 25769899 w 27542354"/>
                <a:gd name="connsiteY87" fmla="*/ 840685 h 15152939"/>
                <a:gd name="connsiteX88" fmla="*/ 26402920 w 27542354"/>
                <a:gd name="connsiteY88" fmla="*/ 876857 h 15152939"/>
                <a:gd name="connsiteX89" fmla="*/ 26240141 w 27542354"/>
                <a:gd name="connsiteY89" fmla="*/ 1491794 h 15152939"/>
                <a:gd name="connsiteX90" fmla="*/ 26554742 w 27542354"/>
                <a:gd name="connsiteY90" fmla="*/ 2052454 h 15152939"/>
                <a:gd name="connsiteX91" fmla="*/ 25679461 w 27542354"/>
                <a:gd name="connsiteY91" fmla="*/ 2775920 h 15152939"/>
                <a:gd name="connsiteX92" fmla="*/ 25751806 w 27542354"/>
                <a:gd name="connsiteY92" fmla="*/ 3806840 h 15152939"/>
                <a:gd name="connsiteX93" fmla="*/ 26157237 w 27542354"/>
                <a:gd name="connsiteY93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276305 w 27542354"/>
                <a:gd name="connsiteY8" fmla="*/ 8672029 h 15152939"/>
                <a:gd name="connsiteX9" fmla="*/ 26312478 w 27542354"/>
                <a:gd name="connsiteY9" fmla="*/ 9666777 h 15152939"/>
                <a:gd name="connsiteX10" fmla="*/ 25878405 w 27542354"/>
                <a:gd name="connsiteY10" fmla="*/ 10227453 h 15152939"/>
                <a:gd name="connsiteX11" fmla="*/ 26402912 w 27542354"/>
                <a:gd name="connsiteY11" fmla="*/ 10643437 h 15152939"/>
                <a:gd name="connsiteX12" fmla="*/ 27542355 w 27542354"/>
                <a:gd name="connsiteY12" fmla="*/ 12005935 h 15152939"/>
                <a:gd name="connsiteX13" fmla="*/ 26089423 w 27542354"/>
                <a:gd name="connsiteY13" fmla="*/ 11975789 h 15152939"/>
                <a:gd name="connsiteX14" fmla="*/ 24473715 w 27542354"/>
                <a:gd name="connsiteY14" fmla="*/ 12090334 h 15152939"/>
                <a:gd name="connsiteX15" fmla="*/ 23135328 w 27542354"/>
                <a:gd name="connsiteY15" fmla="*/ 12222964 h 15152939"/>
                <a:gd name="connsiteX16" fmla="*/ 22261159 w 27542354"/>
                <a:gd name="connsiteY16" fmla="*/ 12934357 h 15152939"/>
                <a:gd name="connsiteX17" fmla="*/ 20826342 w 27542354"/>
                <a:gd name="connsiteY17" fmla="*/ 14369204 h 15152939"/>
                <a:gd name="connsiteX18" fmla="*/ 12952786 w 27542354"/>
                <a:gd name="connsiteY18" fmla="*/ 14960014 h 15152939"/>
                <a:gd name="connsiteX19" fmla="*/ 11934663 w 27542354"/>
                <a:gd name="connsiteY19" fmla="*/ 15008264 h 15152939"/>
                <a:gd name="connsiteX20" fmla="*/ 8506848 w 27542354"/>
                <a:gd name="connsiteY20" fmla="*/ 15152939 h 15152939"/>
                <a:gd name="connsiteX21" fmla="*/ 7985095 w 27542354"/>
                <a:gd name="connsiteY21" fmla="*/ 14507857 h 15152939"/>
                <a:gd name="connsiteX22" fmla="*/ 7400308 w 27542354"/>
                <a:gd name="connsiteY22" fmla="*/ 14477712 h 15152939"/>
                <a:gd name="connsiteX23" fmla="*/ 6972273 w 27542354"/>
                <a:gd name="connsiteY23" fmla="*/ 14749009 h 15152939"/>
                <a:gd name="connsiteX24" fmla="*/ 5181729 w 27542354"/>
                <a:gd name="connsiteY24" fmla="*/ 14664610 h 15152939"/>
                <a:gd name="connsiteX25" fmla="*/ 4397998 w 27542354"/>
                <a:gd name="connsiteY25" fmla="*/ 14031593 h 15152939"/>
                <a:gd name="connsiteX26" fmla="*/ 2908896 w 27542354"/>
                <a:gd name="connsiteY26" fmla="*/ 13223739 h 15152939"/>
                <a:gd name="connsiteX27" fmla="*/ 1263043 w 27542354"/>
                <a:gd name="connsiteY27" fmla="*/ 12512346 h 15152939"/>
                <a:gd name="connsiteX28" fmla="*/ 485320 w 27542354"/>
                <a:gd name="connsiteY28" fmla="*/ 12060189 h 15152939"/>
                <a:gd name="connsiteX29" fmla="*/ 0 w 27542354"/>
                <a:gd name="connsiteY29" fmla="*/ 11767077 h 15152939"/>
                <a:gd name="connsiteX30" fmla="*/ 1003686 w 27542354"/>
                <a:gd name="connsiteY30" fmla="*/ 11021112 h 15152939"/>
                <a:gd name="connsiteX31" fmla="*/ 2902551 w 27542354"/>
                <a:gd name="connsiteY31" fmla="*/ 9836713 h 15152939"/>
                <a:gd name="connsiteX32" fmla="*/ 2558940 w 27542354"/>
                <a:gd name="connsiteY32" fmla="*/ 9303282 h 15152939"/>
                <a:gd name="connsiteX33" fmla="*/ 2402508 w 27542354"/>
                <a:gd name="connsiteY33" fmla="*/ 8616199 h 15152939"/>
                <a:gd name="connsiteX34" fmla="*/ 2730740 w 27542354"/>
                <a:gd name="connsiteY34" fmla="*/ 8589028 h 15152939"/>
                <a:gd name="connsiteX35" fmla="*/ 2947754 w 27542354"/>
                <a:gd name="connsiteY35" fmla="*/ 8118883 h 15152939"/>
                <a:gd name="connsiteX36" fmla="*/ 3499325 w 27542354"/>
                <a:gd name="connsiteY36" fmla="*/ 7675866 h 15152939"/>
                <a:gd name="connsiteX37" fmla="*/ 3680166 w 27542354"/>
                <a:gd name="connsiteY37" fmla="*/ 6798868 h 15152939"/>
                <a:gd name="connsiteX38" fmla="*/ 4186528 w 27542354"/>
                <a:gd name="connsiteY38" fmla="*/ 6807904 h 15152939"/>
                <a:gd name="connsiteX39" fmla="*/ 4837569 w 27542354"/>
                <a:gd name="connsiteY39" fmla="*/ 7278054 h 15152939"/>
                <a:gd name="connsiteX40" fmla="*/ 5352976 w 27542354"/>
                <a:gd name="connsiteY40" fmla="*/ 7196687 h 15152939"/>
                <a:gd name="connsiteX41" fmla="*/ 5741786 w 27542354"/>
                <a:gd name="connsiteY41" fmla="*/ 6825992 h 15152939"/>
                <a:gd name="connsiteX42" fmla="*/ 6157723 w 27542354"/>
                <a:gd name="connsiteY42" fmla="*/ 6663251 h 15152939"/>
                <a:gd name="connsiteX43" fmla="*/ 6745471 w 27542354"/>
                <a:gd name="connsiteY43" fmla="*/ 6093658 h 15152939"/>
                <a:gd name="connsiteX44" fmla="*/ 6890140 w 27542354"/>
                <a:gd name="connsiteY44" fmla="*/ 5243782 h 15152939"/>
                <a:gd name="connsiteX45" fmla="*/ 7568305 w 27542354"/>
                <a:gd name="connsiteY45" fmla="*/ 4674188 h 15152939"/>
                <a:gd name="connsiteX46" fmla="*/ 8137967 w 27542354"/>
                <a:gd name="connsiteY46" fmla="*/ 4231167 h 15152939"/>
                <a:gd name="connsiteX47" fmla="*/ 8463480 w 27542354"/>
                <a:gd name="connsiteY47" fmla="*/ 3426500 h 15152939"/>
                <a:gd name="connsiteX48" fmla="*/ 9024093 w 27542354"/>
                <a:gd name="connsiteY48" fmla="*/ 3073893 h 15152939"/>
                <a:gd name="connsiteX49" fmla="*/ 9675138 w 27542354"/>
                <a:gd name="connsiteY49" fmla="*/ 2721291 h 15152939"/>
                <a:gd name="connsiteX50" fmla="*/ 9558580 w 27542354"/>
                <a:gd name="connsiteY50" fmla="*/ 2173007 h 15152939"/>
                <a:gd name="connsiteX51" fmla="*/ 10353296 w 27542354"/>
                <a:gd name="connsiteY51" fmla="*/ 1500723 h 15152939"/>
                <a:gd name="connsiteX52" fmla="*/ 10832530 w 27542354"/>
                <a:gd name="connsiteY52" fmla="*/ 1428389 h 15152939"/>
                <a:gd name="connsiteX53" fmla="*/ 11058585 w 27542354"/>
                <a:gd name="connsiteY53" fmla="*/ 1880458 h 15152939"/>
                <a:gd name="connsiteX54" fmla="*/ 11411229 w 27542354"/>
                <a:gd name="connsiteY54" fmla="*/ 2260189 h 15152939"/>
                <a:gd name="connsiteX55" fmla="*/ 11998974 w 27542354"/>
                <a:gd name="connsiteY55" fmla="*/ 2341559 h 15152939"/>
                <a:gd name="connsiteX56" fmla="*/ 12315449 w 27542354"/>
                <a:gd name="connsiteY56" fmla="*/ 3001571 h 15152939"/>
                <a:gd name="connsiteX57" fmla="*/ 12785642 w 27542354"/>
                <a:gd name="connsiteY57" fmla="*/ 2820742 h 15152939"/>
                <a:gd name="connsiteX58" fmla="*/ 13671776 w 27542354"/>
                <a:gd name="connsiteY58" fmla="*/ 3272803 h 15152939"/>
                <a:gd name="connsiteX59" fmla="*/ 14123886 w 27542354"/>
                <a:gd name="connsiteY59" fmla="*/ 2974450 h 15152939"/>
                <a:gd name="connsiteX60" fmla="*/ 14259509 w 27542354"/>
                <a:gd name="connsiteY60" fmla="*/ 2404849 h 15152939"/>
                <a:gd name="connsiteX61" fmla="*/ 14892468 w 27542354"/>
                <a:gd name="connsiteY61" fmla="*/ 1762918 h 15152939"/>
                <a:gd name="connsiteX62" fmla="*/ 15778605 w 27542354"/>
                <a:gd name="connsiteY62" fmla="*/ 1211398 h 15152939"/>
                <a:gd name="connsiteX63" fmla="*/ 16022739 w 27542354"/>
                <a:gd name="connsiteY63" fmla="*/ 1681548 h 15152939"/>
                <a:gd name="connsiteX64" fmla="*/ 16013694 w 27542354"/>
                <a:gd name="connsiteY64" fmla="*/ 2169778 h 15152939"/>
                <a:gd name="connsiteX65" fmla="*/ 16556232 w 27542354"/>
                <a:gd name="connsiteY65" fmla="*/ 2260200 h 15152939"/>
                <a:gd name="connsiteX66" fmla="*/ 16863663 w 27542354"/>
                <a:gd name="connsiteY66" fmla="*/ 1744834 h 15152939"/>
                <a:gd name="connsiteX67" fmla="*/ 17406193 w 27542354"/>
                <a:gd name="connsiteY67" fmla="*/ 1410312 h 15152939"/>
                <a:gd name="connsiteX68" fmla="*/ 17623203 w 27542354"/>
                <a:gd name="connsiteY68" fmla="*/ 867840 h 15152939"/>
                <a:gd name="connsiteX69" fmla="*/ 18120524 w 27542354"/>
                <a:gd name="connsiteY69" fmla="*/ 831675 h 15152939"/>
                <a:gd name="connsiteX70" fmla="*/ 18201903 w 27542354"/>
                <a:gd name="connsiteY70" fmla="*/ 542358 h 15152939"/>
                <a:gd name="connsiteX71" fmla="*/ 18744437 w 27542354"/>
                <a:gd name="connsiteY71" fmla="*/ 117414 h 15152939"/>
                <a:gd name="connsiteX72" fmla="*/ 19443290 w 27542354"/>
                <a:gd name="connsiteY72" fmla="*/ 0 h 15152939"/>
                <a:gd name="connsiteX73" fmla="*/ 19982300 w 27542354"/>
                <a:gd name="connsiteY73" fmla="*/ 460880 h 15152939"/>
                <a:gd name="connsiteX74" fmla="*/ 19530143 w 27542354"/>
                <a:gd name="connsiteY74" fmla="*/ 913038 h 15152939"/>
                <a:gd name="connsiteX75" fmla="*/ 19837609 w 27542354"/>
                <a:gd name="connsiteY75" fmla="*/ 1238588 h 15152939"/>
                <a:gd name="connsiteX76" fmla="*/ 20886614 w 27542354"/>
                <a:gd name="connsiteY76" fmla="*/ 1546055 h 15152939"/>
                <a:gd name="connsiteX77" fmla="*/ 21881359 w 27542354"/>
                <a:gd name="connsiteY77" fmla="*/ 1889694 h 15152939"/>
                <a:gd name="connsiteX78" fmla="*/ 21772837 w 27542354"/>
                <a:gd name="connsiteY78" fmla="*/ 2269505 h 15152939"/>
                <a:gd name="connsiteX79" fmla="*/ 21537712 w 27542354"/>
                <a:gd name="connsiteY79" fmla="*/ 2884438 h 15152939"/>
                <a:gd name="connsiteX80" fmla="*/ 21996067 w 27542354"/>
                <a:gd name="connsiteY80" fmla="*/ 2911656 h 15152939"/>
                <a:gd name="connsiteX81" fmla="*/ 22478203 w 27542354"/>
                <a:gd name="connsiteY81" fmla="*/ 2414189 h 15152939"/>
                <a:gd name="connsiteX82" fmla="*/ 23292084 w 27542354"/>
                <a:gd name="connsiteY82" fmla="*/ 2016293 h 15152939"/>
                <a:gd name="connsiteX83" fmla="*/ 23888932 w 27542354"/>
                <a:gd name="connsiteY83" fmla="*/ 1998212 h 15152939"/>
                <a:gd name="connsiteX84" fmla="*/ 24612383 w 27542354"/>
                <a:gd name="connsiteY84" fmla="*/ 1582227 h 15152939"/>
                <a:gd name="connsiteX85" fmla="*/ 25010275 w 27542354"/>
                <a:gd name="connsiteY85" fmla="*/ 695990 h 15152939"/>
                <a:gd name="connsiteX86" fmla="*/ 25769899 w 27542354"/>
                <a:gd name="connsiteY86" fmla="*/ 840685 h 15152939"/>
                <a:gd name="connsiteX87" fmla="*/ 26402920 w 27542354"/>
                <a:gd name="connsiteY87" fmla="*/ 876857 h 15152939"/>
                <a:gd name="connsiteX88" fmla="*/ 26240141 w 27542354"/>
                <a:gd name="connsiteY88" fmla="*/ 1491794 h 15152939"/>
                <a:gd name="connsiteX89" fmla="*/ 26554742 w 27542354"/>
                <a:gd name="connsiteY89" fmla="*/ 2052454 h 15152939"/>
                <a:gd name="connsiteX90" fmla="*/ 25679461 w 27542354"/>
                <a:gd name="connsiteY90" fmla="*/ 2775920 h 15152939"/>
                <a:gd name="connsiteX91" fmla="*/ 25751806 w 27542354"/>
                <a:gd name="connsiteY91" fmla="*/ 3806840 h 15152939"/>
                <a:gd name="connsiteX92" fmla="*/ 26157237 w 27542354"/>
                <a:gd name="connsiteY92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276305 w 27542354"/>
                <a:gd name="connsiteY8" fmla="*/ 8672029 h 15152939"/>
                <a:gd name="connsiteX9" fmla="*/ 26312478 w 27542354"/>
                <a:gd name="connsiteY9" fmla="*/ 9666777 h 15152939"/>
                <a:gd name="connsiteX10" fmla="*/ 26402912 w 27542354"/>
                <a:gd name="connsiteY10" fmla="*/ 10643437 h 15152939"/>
                <a:gd name="connsiteX11" fmla="*/ 27542355 w 27542354"/>
                <a:gd name="connsiteY11" fmla="*/ 12005935 h 15152939"/>
                <a:gd name="connsiteX12" fmla="*/ 26089423 w 27542354"/>
                <a:gd name="connsiteY12" fmla="*/ 11975789 h 15152939"/>
                <a:gd name="connsiteX13" fmla="*/ 24473715 w 27542354"/>
                <a:gd name="connsiteY13" fmla="*/ 12090334 h 15152939"/>
                <a:gd name="connsiteX14" fmla="*/ 23135328 w 27542354"/>
                <a:gd name="connsiteY14" fmla="*/ 12222964 h 15152939"/>
                <a:gd name="connsiteX15" fmla="*/ 22261159 w 27542354"/>
                <a:gd name="connsiteY15" fmla="*/ 12934357 h 15152939"/>
                <a:gd name="connsiteX16" fmla="*/ 20826342 w 27542354"/>
                <a:gd name="connsiteY16" fmla="*/ 14369204 h 15152939"/>
                <a:gd name="connsiteX17" fmla="*/ 12952786 w 27542354"/>
                <a:gd name="connsiteY17" fmla="*/ 14960014 h 15152939"/>
                <a:gd name="connsiteX18" fmla="*/ 11934663 w 27542354"/>
                <a:gd name="connsiteY18" fmla="*/ 15008264 h 15152939"/>
                <a:gd name="connsiteX19" fmla="*/ 8506848 w 27542354"/>
                <a:gd name="connsiteY19" fmla="*/ 15152939 h 15152939"/>
                <a:gd name="connsiteX20" fmla="*/ 7985095 w 27542354"/>
                <a:gd name="connsiteY20" fmla="*/ 14507857 h 15152939"/>
                <a:gd name="connsiteX21" fmla="*/ 7400308 w 27542354"/>
                <a:gd name="connsiteY21" fmla="*/ 14477712 h 15152939"/>
                <a:gd name="connsiteX22" fmla="*/ 6972273 w 27542354"/>
                <a:gd name="connsiteY22" fmla="*/ 14749009 h 15152939"/>
                <a:gd name="connsiteX23" fmla="*/ 5181729 w 27542354"/>
                <a:gd name="connsiteY23" fmla="*/ 14664610 h 15152939"/>
                <a:gd name="connsiteX24" fmla="*/ 4397998 w 27542354"/>
                <a:gd name="connsiteY24" fmla="*/ 14031593 h 15152939"/>
                <a:gd name="connsiteX25" fmla="*/ 2908896 w 27542354"/>
                <a:gd name="connsiteY25" fmla="*/ 13223739 h 15152939"/>
                <a:gd name="connsiteX26" fmla="*/ 1263043 w 27542354"/>
                <a:gd name="connsiteY26" fmla="*/ 12512346 h 15152939"/>
                <a:gd name="connsiteX27" fmla="*/ 485320 w 27542354"/>
                <a:gd name="connsiteY27" fmla="*/ 12060189 h 15152939"/>
                <a:gd name="connsiteX28" fmla="*/ 0 w 27542354"/>
                <a:gd name="connsiteY28" fmla="*/ 11767077 h 15152939"/>
                <a:gd name="connsiteX29" fmla="*/ 1003686 w 27542354"/>
                <a:gd name="connsiteY29" fmla="*/ 11021112 h 15152939"/>
                <a:gd name="connsiteX30" fmla="*/ 2902551 w 27542354"/>
                <a:gd name="connsiteY30" fmla="*/ 9836713 h 15152939"/>
                <a:gd name="connsiteX31" fmla="*/ 2558940 w 27542354"/>
                <a:gd name="connsiteY31" fmla="*/ 9303282 h 15152939"/>
                <a:gd name="connsiteX32" fmla="*/ 2402508 w 27542354"/>
                <a:gd name="connsiteY32" fmla="*/ 8616199 h 15152939"/>
                <a:gd name="connsiteX33" fmla="*/ 2730740 w 27542354"/>
                <a:gd name="connsiteY33" fmla="*/ 8589028 h 15152939"/>
                <a:gd name="connsiteX34" fmla="*/ 2947754 w 27542354"/>
                <a:gd name="connsiteY34" fmla="*/ 8118883 h 15152939"/>
                <a:gd name="connsiteX35" fmla="*/ 3499325 w 27542354"/>
                <a:gd name="connsiteY35" fmla="*/ 7675866 h 15152939"/>
                <a:gd name="connsiteX36" fmla="*/ 3680166 w 27542354"/>
                <a:gd name="connsiteY36" fmla="*/ 6798868 h 15152939"/>
                <a:gd name="connsiteX37" fmla="*/ 4186528 w 27542354"/>
                <a:gd name="connsiteY37" fmla="*/ 6807904 h 15152939"/>
                <a:gd name="connsiteX38" fmla="*/ 4837569 w 27542354"/>
                <a:gd name="connsiteY38" fmla="*/ 7278054 h 15152939"/>
                <a:gd name="connsiteX39" fmla="*/ 5352976 w 27542354"/>
                <a:gd name="connsiteY39" fmla="*/ 7196687 h 15152939"/>
                <a:gd name="connsiteX40" fmla="*/ 5741786 w 27542354"/>
                <a:gd name="connsiteY40" fmla="*/ 6825992 h 15152939"/>
                <a:gd name="connsiteX41" fmla="*/ 6157723 w 27542354"/>
                <a:gd name="connsiteY41" fmla="*/ 6663251 h 15152939"/>
                <a:gd name="connsiteX42" fmla="*/ 6745471 w 27542354"/>
                <a:gd name="connsiteY42" fmla="*/ 6093658 h 15152939"/>
                <a:gd name="connsiteX43" fmla="*/ 6890140 w 27542354"/>
                <a:gd name="connsiteY43" fmla="*/ 5243782 h 15152939"/>
                <a:gd name="connsiteX44" fmla="*/ 7568305 w 27542354"/>
                <a:gd name="connsiteY44" fmla="*/ 4674188 h 15152939"/>
                <a:gd name="connsiteX45" fmla="*/ 8137967 w 27542354"/>
                <a:gd name="connsiteY45" fmla="*/ 4231167 h 15152939"/>
                <a:gd name="connsiteX46" fmla="*/ 8463480 w 27542354"/>
                <a:gd name="connsiteY46" fmla="*/ 3426500 h 15152939"/>
                <a:gd name="connsiteX47" fmla="*/ 9024093 w 27542354"/>
                <a:gd name="connsiteY47" fmla="*/ 3073893 h 15152939"/>
                <a:gd name="connsiteX48" fmla="*/ 9675138 w 27542354"/>
                <a:gd name="connsiteY48" fmla="*/ 2721291 h 15152939"/>
                <a:gd name="connsiteX49" fmla="*/ 9558580 w 27542354"/>
                <a:gd name="connsiteY49" fmla="*/ 2173007 h 15152939"/>
                <a:gd name="connsiteX50" fmla="*/ 10353296 w 27542354"/>
                <a:gd name="connsiteY50" fmla="*/ 1500723 h 15152939"/>
                <a:gd name="connsiteX51" fmla="*/ 10832530 w 27542354"/>
                <a:gd name="connsiteY51" fmla="*/ 1428389 h 15152939"/>
                <a:gd name="connsiteX52" fmla="*/ 11058585 w 27542354"/>
                <a:gd name="connsiteY52" fmla="*/ 1880458 h 15152939"/>
                <a:gd name="connsiteX53" fmla="*/ 11411229 w 27542354"/>
                <a:gd name="connsiteY53" fmla="*/ 2260189 h 15152939"/>
                <a:gd name="connsiteX54" fmla="*/ 11998974 w 27542354"/>
                <a:gd name="connsiteY54" fmla="*/ 2341559 h 15152939"/>
                <a:gd name="connsiteX55" fmla="*/ 12315449 w 27542354"/>
                <a:gd name="connsiteY55" fmla="*/ 3001571 h 15152939"/>
                <a:gd name="connsiteX56" fmla="*/ 12785642 w 27542354"/>
                <a:gd name="connsiteY56" fmla="*/ 2820742 h 15152939"/>
                <a:gd name="connsiteX57" fmla="*/ 13671776 w 27542354"/>
                <a:gd name="connsiteY57" fmla="*/ 3272803 h 15152939"/>
                <a:gd name="connsiteX58" fmla="*/ 14123886 w 27542354"/>
                <a:gd name="connsiteY58" fmla="*/ 2974450 h 15152939"/>
                <a:gd name="connsiteX59" fmla="*/ 14259509 w 27542354"/>
                <a:gd name="connsiteY59" fmla="*/ 2404849 h 15152939"/>
                <a:gd name="connsiteX60" fmla="*/ 14892468 w 27542354"/>
                <a:gd name="connsiteY60" fmla="*/ 1762918 h 15152939"/>
                <a:gd name="connsiteX61" fmla="*/ 15778605 w 27542354"/>
                <a:gd name="connsiteY61" fmla="*/ 1211398 h 15152939"/>
                <a:gd name="connsiteX62" fmla="*/ 16022739 w 27542354"/>
                <a:gd name="connsiteY62" fmla="*/ 1681548 h 15152939"/>
                <a:gd name="connsiteX63" fmla="*/ 16013694 w 27542354"/>
                <a:gd name="connsiteY63" fmla="*/ 2169778 h 15152939"/>
                <a:gd name="connsiteX64" fmla="*/ 16556232 w 27542354"/>
                <a:gd name="connsiteY64" fmla="*/ 2260200 h 15152939"/>
                <a:gd name="connsiteX65" fmla="*/ 16863663 w 27542354"/>
                <a:gd name="connsiteY65" fmla="*/ 1744834 h 15152939"/>
                <a:gd name="connsiteX66" fmla="*/ 17406193 w 27542354"/>
                <a:gd name="connsiteY66" fmla="*/ 1410312 h 15152939"/>
                <a:gd name="connsiteX67" fmla="*/ 17623203 w 27542354"/>
                <a:gd name="connsiteY67" fmla="*/ 867840 h 15152939"/>
                <a:gd name="connsiteX68" fmla="*/ 18120524 w 27542354"/>
                <a:gd name="connsiteY68" fmla="*/ 831675 h 15152939"/>
                <a:gd name="connsiteX69" fmla="*/ 18201903 w 27542354"/>
                <a:gd name="connsiteY69" fmla="*/ 542358 h 15152939"/>
                <a:gd name="connsiteX70" fmla="*/ 18744437 w 27542354"/>
                <a:gd name="connsiteY70" fmla="*/ 117414 h 15152939"/>
                <a:gd name="connsiteX71" fmla="*/ 19443290 w 27542354"/>
                <a:gd name="connsiteY71" fmla="*/ 0 h 15152939"/>
                <a:gd name="connsiteX72" fmla="*/ 19982300 w 27542354"/>
                <a:gd name="connsiteY72" fmla="*/ 460880 h 15152939"/>
                <a:gd name="connsiteX73" fmla="*/ 19530143 w 27542354"/>
                <a:gd name="connsiteY73" fmla="*/ 913038 h 15152939"/>
                <a:gd name="connsiteX74" fmla="*/ 19837609 w 27542354"/>
                <a:gd name="connsiteY74" fmla="*/ 1238588 h 15152939"/>
                <a:gd name="connsiteX75" fmla="*/ 20886614 w 27542354"/>
                <a:gd name="connsiteY75" fmla="*/ 1546055 h 15152939"/>
                <a:gd name="connsiteX76" fmla="*/ 21881359 w 27542354"/>
                <a:gd name="connsiteY76" fmla="*/ 1889694 h 15152939"/>
                <a:gd name="connsiteX77" fmla="*/ 21772837 w 27542354"/>
                <a:gd name="connsiteY77" fmla="*/ 2269505 h 15152939"/>
                <a:gd name="connsiteX78" fmla="*/ 21537712 w 27542354"/>
                <a:gd name="connsiteY78" fmla="*/ 2884438 h 15152939"/>
                <a:gd name="connsiteX79" fmla="*/ 21996067 w 27542354"/>
                <a:gd name="connsiteY79" fmla="*/ 2911656 h 15152939"/>
                <a:gd name="connsiteX80" fmla="*/ 22478203 w 27542354"/>
                <a:gd name="connsiteY80" fmla="*/ 2414189 h 15152939"/>
                <a:gd name="connsiteX81" fmla="*/ 23292084 w 27542354"/>
                <a:gd name="connsiteY81" fmla="*/ 2016293 h 15152939"/>
                <a:gd name="connsiteX82" fmla="*/ 23888932 w 27542354"/>
                <a:gd name="connsiteY82" fmla="*/ 1998212 h 15152939"/>
                <a:gd name="connsiteX83" fmla="*/ 24612383 w 27542354"/>
                <a:gd name="connsiteY83" fmla="*/ 1582227 h 15152939"/>
                <a:gd name="connsiteX84" fmla="*/ 25010275 w 27542354"/>
                <a:gd name="connsiteY84" fmla="*/ 695990 h 15152939"/>
                <a:gd name="connsiteX85" fmla="*/ 25769899 w 27542354"/>
                <a:gd name="connsiteY85" fmla="*/ 840685 h 15152939"/>
                <a:gd name="connsiteX86" fmla="*/ 26402920 w 27542354"/>
                <a:gd name="connsiteY86" fmla="*/ 876857 h 15152939"/>
                <a:gd name="connsiteX87" fmla="*/ 26240141 w 27542354"/>
                <a:gd name="connsiteY87" fmla="*/ 1491794 h 15152939"/>
                <a:gd name="connsiteX88" fmla="*/ 26554742 w 27542354"/>
                <a:gd name="connsiteY88" fmla="*/ 2052454 h 15152939"/>
                <a:gd name="connsiteX89" fmla="*/ 25679461 w 27542354"/>
                <a:gd name="connsiteY89" fmla="*/ 2775920 h 15152939"/>
                <a:gd name="connsiteX90" fmla="*/ 25751806 w 27542354"/>
                <a:gd name="connsiteY90" fmla="*/ 3806840 h 15152939"/>
                <a:gd name="connsiteX91" fmla="*/ 26157237 w 27542354"/>
                <a:gd name="connsiteY91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312478 w 27542354"/>
                <a:gd name="connsiteY8" fmla="*/ 9666777 h 15152939"/>
                <a:gd name="connsiteX9" fmla="*/ 26402912 w 27542354"/>
                <a:gd name="connsiteY9" fmla="*/ 10643437 h 15152939"/>
                <a:gd name="connsiteX10" fmla="*/ 27542355 w 27542354"/>
                <a:gd name="connsiteY10" fmla="*/ 12005935 h 15152939"/>
                <a:gd name="connsiteX11" fmla="*/ 26089423 w 27542354"/>
                <a:gd name="connsiteY11" fmla="*/ 11975789 h 15152939"/>
                <a:gd name="connsiteX12" fmla="*/ 24473715 w 27542354"/>
                <a:gd name="connsiteY12" fmla="*/ 12090334 h 15152939"/>
                <a:gd name="connsiteX13" fmla="*/ 23135328 w 27542354"/>
                <a:gd name="connsiteY13" fmla="*/ 12222964 h 15152939"/>
                <a:gd name="connsiteX14" fmla="*/ 22261159 w 27542354"/>
                <a:gd name="connsiteY14" fmla="*/ 12934357 h 15152939"/>
                <a:gd name="connsiteX15" fmla="*/ 20826342 w 27542354"/>
                <a:gd name="connsiteY15" fmla="*/ 14369204 h 15152939"/>
                <a:gd name="connsiteX16" fmla="*/ 12952786 w 27542354"/>
                <a:gd name="connsiteY16" fmla="*/ 14960014 h 15152939"/>
                <a:gd name="connsiteX17" fmla="*/ 11934663 w 27542354"/>
                <a:gd name="connsiteY17" fmla="*/ 15008264 h 15152939"/>
                <a:gd name="connsiteX18" fmla="*/ 8506848 w 27542354"/>
                <a:gd name="connsiteY18" fmla="*/ 15152939 h 15152939"/>
                <a:gd name="connsiteX19" fmla="*/ 7985095 w 27542354"/>
                <a:gd name="connsiteY19" fmla="*/ 14507857 h 15152939"/>
                <a:gd name="connsiteX20" fmla="*/ 7400308 w 27542354"/>
                <a:gd name="connsiteY20" fmla="*/ 14477712 h 15152939"/>
                <a:gd name="connsiteX21" fmla="*/ 6972273 w 27542354"/>
                <a:gd name="connsiteY21" fmla="*/ 14749009 h 15152939"/>
                <a:gd name="connsiteX22" fmla="*/ 5181729 w 27542354"/>
                <a:gd name="connsiteY22" fmla="*/ 14664610 h 15152939"/>
                <a:gd name="connsiteX23" fmla="*/ 4397998 w 27542354"/>
                <a:gd name="connsiteY23" fmla="*/ 14031593 h 15152939"/>
                <a:gd name="connsiteX24" fmla="*/ 2908896 w 27542354"/>
                <a:gd name="connsiteY24" fmla="*/ 13223739 h 15152939"/>
                <a:gd name="connsiteX25" fmla="*/ 1263043 w 27542354"/>
                <a:gd name="connsiteY25" fmla="*/ 12512346 h 15152939"/>
                <a:gd name="connsiteX26" fmla="*/ 485320 w 27542354"/>
                <a:gd name="connsiteY26" fmla="*/ 12060189 h 15152939"/>
                <a:gd name="connsiteX27" fmla="*/ 0 w 27542354"/>
                <a:gd name="connsiteY27" fmla="*/ 11767077 h 15152939"/>
                <a:gd name="connsiteX28" fmla="*/ 1003686 w 27542354"/>
                <a:gd name="connsiteY28" fmla="*/ 11021112 h 15152939"/>
                <a:gd name="connsiteX29" fmla="*/ 2902551 w 27542354"/>
                <a:gd name="connsiteY29" fmla="*/ 9836713 h 15152939"/>
                <a:gd name="connsiteX30" fmla="*/ 2558940 w 27542354"/>
                <a:gd name="connsiteY30" fmla="*/ 9303282 h 15152939"/>
                <a:gd name="connsiteX31" fmla="*/ 2402508 w 27542354"/>
                <a:gd name="connsiteY31" fmla="*/ 8616199 h 15152939"/>
                <a:gd name="connsiteX32" fmla="*/ 2730740 w 27542354"/>
                <a:gd name="connsiteY32" fmla="*/ 8589028 h 15152939"/>
                <a:gd name="connsiteX33" fmla="*/ 2947754 w 27542354"/>
                <a:gd name="connsiteY33" fmla="*/ 8118883 h 15152939"/>
                <a:gd name="connsiteX34" fmla="*/ 3499325 w 27542354"/>
                <a:gd name="connsiteY34" fmla="*/ 7675866 h 15152939"/>
                <a:gd name="connsiteX35" fmla="*/ 3680166 w 27542354"/>
                <a:gd name="connsiteY35" fmla="*/ 6798868 h 15152939"/>
                <a:gd name="connsiteX36" fmla="*/ 4186528 w 27542354"/>
                <a:gd name="connsiteY36" fmla="*/ 6807904 h 15152939"/>
                <a:gd name="connsiteX37" fmla="*/ 4837569 w 27542354"/>
                <a:gd name="connsiteY37" fmla="*/ 7278054 h 15152939"/>
                <a:gd name="connsiteX38" fmla="*/ 5352976 w 27542354"/>
                <a:gd name="connsiteY38" fmla="*/ 7196687 h 15152939"/>
                <a:gd name="connsiteX39" fmla="*/ 5741786 w 27542354"/>
                <a:gd name="connsiteY39" fmla="*/ 6825992 h 15152939"/>
                <a:gd name="connsiteX40" fmla="*/ 6157723 w 27542354"/>
                <a:gd name="connsiteY40" fmla="*/ 6663251 h 15152939"/>
                <a:gd name="connsiteX41" fmla="*/ 6745471 w 27542354"/>
                <a:gd name="connsiteY41" fmla="*/ 6093658 h 15152939"/>
                <a:gd name="connsiteX42" fmla="*/ 6890140 w 27542354"/>
                <a:gd name="connsiteY42" fmla="*/ 5243782 h 15152939"/>
                <a:gd name="connsiteX43" fmla="*/ 7568305 w 27542354"/>
                <a:gd name="connsiteY43" fmla="*/ 4674188 h 15152939"/>
                <a:gd name="connsiteX44" fmla="*/ 8137967 w 27542354"/>
                <a:gd name="connsiteY44" fmla="*/ 4231167 h 15152939"/>
                <a:gd name="connsiteX45" fmla="*/ 8463480 w 27542354"/>
                <a:gd name="connsiteY45" fmla="*/ 3426500 h 15152939"/>
                <a:gd name="connsiteX46" fmla="*/ 9024093 w 27542354"/>
                <a:gd name="connsiteY46" fmla="*/ 3073893 h 15152939"/>
                <a:gd name="connsiteX47" fmla="*/ 9675138 w 27542354"/>
                <a:gd name="connsiteY47" fmla="*/ 2721291 h 15152939"/>
                <a:gd name="connsiteX48" fmla="*/ 9558580 w 27542354"/>
                <a:gd name="connsiteY48" fmla="*/ 2173007 h 15152939"/>
                <a:gd name="connsiteX49" fmla="*/ 10353296 w 27542354"/>
                <a:gd name="connsiteY49" fmla="*/ 1500723 h 15152939"/>
                <a:gd name="connsiteX50" fmla="*/ 10832530 w 27542354"/>
                <a:gd name="connsiteY50" fmla="*/ 1428389 h 15152939"/>
                <a:gd name="connsiteX51" fmla="*/ 11058585 w 27542354"/>
                <a:gd name="connsiteY51" fmla="*/ 1880458 h 15152939"/>
                <a:gd name="connsiteX52" fmla="*/ 11411229 w 27542354"/>
                <a:gd name="connsiteY52" fmla="*/ 2260189 h 15152939"/>
                <a:gd name="connsiteX53" fmla="*/ 11998974 w 27542354"/>
                <a:gd name="connsiteY53" fmla="*/ 2341559 h 15152939"/>
                <a:gd name="connsiteX54" fmla="*/ 12315449 w 27542354"/>
                <a:gd name="connsiteY54" fmla="*/ 3001571 h 15152939"/>
                <a:gd name="connsiteX55" fmla="*/ 12785642 w 27542354"/>
                <a:gd name="connsiteY55" fmla="*/ 2820742 h 15152939"/>
                <a:gd name="connsiteX56" fmla="*/ 13671776 w 27542354"/>
                <a:gd name="connsiteY56" fmla="*/ 3272803 h 15152939"/>
                <a:gd name="connsiteX57" fmla="*/ 14123886 w 27542354"/>
                <a:gd name="connsiteY57" fmla="*/ 2974450 h 15152939"/>
                <a:gd name="connsiteX58" fmla="*/ 14259509 w 27542354"/>
                <a:gd name="connsiteY58" fmla="*/ 2404849 h 15152939"/>
                <a:gd name="connsiteX59" fmla="*/ 14892468 w 27542354"/>
                <a:gd name="connsiteY59" fmla="*/ 1762918 h 15152939"/>
                <a:gd name="connsiteX60" fmla="*/ 15778605 w 27542354"/>
                <a:gd name="connsiteY60" fmla="*/ 1211398 h 15152939"/>
                <a:gd name="connsiteX61" fmla="*/ 16022739 w 27542354"/>
                <a:gd name="connsiteY61" fmla="*/ 1681548 h 15152939"/>
                <a:gd name="connsiteX62" fmla="*/ 16013694 w 27542354"/>
                <a:gd name="connsiteY62" fmla="*/ 2169778 h 15152939"/>
                <a:gd name="connsiteX63" fmla="*/ 16556232 w 27542354"/>
                <a:gd name="connsiteY63" fmla="*/ 2260200 h 15152939"/>
                <a:gd name="connsiteX64" fmla="*/ 16863663 w 27542354"/>
                <a:gd name="connsiteY64" fmla="*/ 1744834 h 15152939"/>
                <a:gd name="connsiteX65" fmla="*/ 17406193 w 27542354"/>
                <a:gd name="connsiteY65" fmla="*/ 1410312 h 15152939"/>
                <a:gd name="connsiteX66" fmla="*/ 17623203 w 27542354"/>
                <a:gd name="connsiteY66" fmla="*/ 867840 h 15152939"/>
                <a:gd name="connsiteX67" fmla="*/ 18120524 w 27542354"/>
                <a:gd name="connsiteY67" fmla="*/ 831675 h 15152939"/>
                <a:gd name="connsiteX68" fmla="*/ 18201903 w 27542354"/>
                <a:gd name="connsiteY68" fmla="*/ 542358 h 15152939"/>
                <a:gd name="connsiteX69" fmla="*/ 18744437 w 27542354"/>
                <a:gd name="connsiteY69" fmla="*/ 117414 h 15152939"/>
                <a:gd name="connsiteX70" fmla="*/ 19443290 w 27542354"/>
                <a:gd name="connsiteY70" fmla="*/ 0 h 15152939"/>
                <a:gd name="connsiteX71" fmla="*/ 19982300 w 27542354"/>
                <a:gd name="connsiteY71" fmla="*/ 460880 h 15152939"/>
                <a:gd name="connsiteX72" fmla="*/ 19530143 w 27542354"/>
                <a:gd name="connsiteY72" fmla="*/ 913038 h 15152939"/>
                <a:gd name="connsiteX73" fmla="*/ 19837609 w 27542354"/>
                <a:gd name="connsiteY73" fmla="*/ 1238588 h 15152939"/>
                <a:gd name="connsiteX74" fmla="*/ 20886614 w 27542354"/>
                <a:gd name="connsiteY74" fmla="*/ 1546055 h 15152939"/>
                <a:gd name="connsiteX75" fmla="*/ 21881359 w 27542354"/>
                <a:gd name="connsiteY75" fmla="*/ 1889694 h 15152939"/>
                <a:gd name="connsiteX76" fmla="*/ 21772837 w 27542354"/>
                <a:gd name="connsiteY76" fmla="*/ 2269505 h 15152939"/>
                <a:gd name="connsiteX77" fmla="*/ 21537712 w 27542354"/>
                <a:gd name="connsiteY77" fmla="*/ 2884438 h 15152939"/>
                <a:gd name="connsiteX78" fmla="*/ 21996067 w 27542354"/>
                <a:gd name="connsiteY78" fmla="*/ 2911656 h 15152939"/>
                <a:gd name="connsiteX79" fmla="*/ 22478203 w 27542354"/>
                <a:gd name="connsiteY79" fmla="*/ 2414189 h 15152939"/>
                <a:gd name="connsiteX80" fmla="*/ 23292084 w 27542354"/>
                <a:gd name="connsiteY80" fmla="*/ 2016293 h 15152939"/>
                <a:gd name="connsiteX81" fmla="*/ 23888932 w 27542354"/>
                <a:gd name="connsiteY81" fmla="*/ 1998212 h 15152939"/>
                <a:gd name="connsiteX82" fmla="*/ 24612383 w 27542354"/>
                <a:gd name="connsiteY82" fmla="*/ 1582227 h 15152939"/>
                <a:gd name="connsiteX83" fmla="*/ 25010275 w 27542354"/>
                <a:gd name="connsiteY83" fmla="*/ 695990 h 15152939"/>
                <a:gd name="connsiteX84" fmla="*/ 25769899 w 27542354"/>
                <a:gd name="connsiteY84" fmla="*/ 840685 h 15152939"/>
                <a:gd name="connsiteX85" fmla="*/ 26402920 w 27542354"/>
                <a:gd name="connsiteY85" fmla="*/ 876857 h 15152939"/>
                <a:gd name="connsiteX86" fmla="*/ 26240141 w 27542354"/>
                <a:gd name="connsiteY86" fmla="*/ 1491794 h 15152939"/>
                <a:gd name="connsiteX87" fmla="*/ 26554742 w 27542354"/>
                <a:gd name="connsiteY87" fmla="*/ 2052454 h 15152939"/>
                <a:gd name="connsiteX88" fmla="*/ 25679461 w 27542354"/>
                <a:gd name="connsiteY88" fmla="*/ 2775920 h 15152939"/>
                <a:gd name="connsiteX89" fmla="*/ 25751806 w 27542354"/>
                <a:gd name="connsiteY89" fmla="*/ 3806840 h 15152939"/>
                <a:gd name="connsiteX90" fmla="*/ 26157237 w 27542354"/>
                <a:gd name="connsiteY90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619948 w 27542354"/>
                <a:gd name="connsiteY6" fmla="*/ 7840060 h 15152939"/>
                <a:gd name="connsiteX7" fmla="*/ 26312478 w 27542354"/>
                <a:gd name="connsiteY7" fmla="*/ 9666777 h 15152939"/>
                <a:gd name="connsiteX8" fmla="*/ 26402912 w 27542354"/>
                <a:gd name="connsiteY8" fmla="*/ 10643437 h 15152939"/>
                <a:gd name="connsiteX9" fmla="*/ 27542355 w 27542354"/>
                <a:gd name="connsiteY9" fmla="*/ 12005935 h 15152939"/>
                <a:gd name="connsiteX10" fmla="*/ 26089423 w 27542354"/>
                <a:gd name="connsiteY10" fmla="*/ 11975789 h 15152939"/>
                <a:gd name="connsiteX11" fmla="*/ 24473715 w 27542354"/>
                <a:gd name="connsiteY11" fmla="*/ 12090334 h 15152939"/>
                <a:gd name="connsiteX12" fmla="*/ 23135328 w 27542354"/>
                <a:gd name="connsiteY12" fmla="*/ 12222964 h 15152939"/>
                <a:gd name="connsiteX13" fmla="*/ 22261159 w 27542354"/>
                <a:gd name="connsiteY13" fmla="*/ 12934357 h 15152939"/>
                <a:gd name="connsiteX14" fmla="*/ 20826342 w 27542354"/>
                <a:gd name="connsiteY14" fmla="*/ 14369204 h 15152939"/>
                <a:gd name="connsiteX15" fmla="*/ 12952786 w 27542354"/>
                <a:gd name="connsiteY15" fmla="*/ 14960014 h 15152939"/>
                <a:gd name="connsiteX16" fmla="*/ 11934663 w 27542354"/>
                <a:gd name="connsiteY16" fmla="*/ 15008264 h 15152939"/>
                <a:gd name="connsiteX17" fmla="*/ 8506848 w 27542354"/>
                <a:gd name="connsiteY17" fmla="*/ 15152939 h 15152939"/>
                <a:gd name="connsiteX18" fmla="*/ 7985095 w 27542354"/>
                <a:gd name="connsiteY18" fmla="*/ 14507857 h 15152939"/>
                <a:gd name="connsiteX19" fmla="*/ 7400308 w 27542354"/>
                <a:gd name="connsiteY19" fmla="*/ 14477712 h 15152939"/>
                <a:gd name="connsiteX20" fmla="*/ 6972273 w 27542354"/>
                <a:gd name="connsiteY20" fmla="*/ 14749009 h 15152939"/>
                <a:gd name="connsiteX21" fmla="*/ 5181729 w 27542354"/>
                <a:gd name="connsiteY21" fmla="*/ 14664610 h 15152939"/>
                <a:gd name="connsiteX22" fmla="*/ 4397998 w 27542354"/>
                <a:gd name="connsiteY22" fmla="*/ 14031593 h 15152939"/>
                <a:gd name="connsiteX23" fmla="*/ 2908896 w 27542354"/>
                <a:gd name="connsiteY23" fmla="*/ 13223739 h 15152939"/>
                <a:gd name="connsiteX24" fmla="*/ 1263043 w 27542354"/>
                <a:gd name="connsiteY24" fmla="*/ 12512346 h 15152939"/>
                <a:gd name="connsiteX25" fmla="*/ 485320 w 27542354"/>
                <a:gd name="connsiteY25" fmla="*/ 12060189 h 15152939"/>
                <a:gd name="connsiteX26" fmla="*/ 0 w 27542354"/>
                <a:gd name="connsiteY26" fmla="*/ 11767077 h 15152939"/>
                <a:gd name="connsiteX27" fmla="*/ 1003686 w 27542354"/>
                <a:gd name="connsiteY27" fmla="*/ 11021112 h 15152939"/>
                <a:gd name="connsiteX28" fmla="*/ 2902551 w 27542354"/>
                <a:gd name="connsiteY28" fmla="*/ 9836713 h 15152939"/>
                <a:gd name="connsiteX29" fmla="*/ 2558940 w 27542354"/>
                <a:gd name="connsiteY29" fmla="*/ 9303282 h 15152939"/>
                <a:gd name="connsiteX30" fmla="*/ 2402508 w 27542354"/>
                <a:gd name="connsiteY30" fmla="*/ 8616199 h 15152939"/>
                <a:gd name="connsiteX31" fmla="*/ 2730740 w 27542354"/>
                <a:gd name="connsiteY31" fmla="*/ 8589028 h 15152939"/>
                <a:gd name="connsiteX32" fmla="*/ 2947754 w 27542354"/>
                <a:gd name="connsiteY32" fmla="*/ 8118883 h 15152939"/>
                <a:gd name="connsiteX33" fmla="*/ 3499325 w 27542354"/>
                <a:gd name="connsiteY33" fmla="*/ 7675866 h 15152939"/>
                <a:gd name="connsiteX34" fmla="*/ 3680166 w 27542354"/>
                <a:gd name="connsiteY34" fmla="*/ 6798868 h 15152939"/>
                <a:gd name="connsiteX35" fmla="*/ 4186528 w 27542354"/>
                <a:gd name="connsiteY35" fmla="*/ 6807904 h 15152939"/>
                <a:gd name="connsiteX36" fmla="*/ 4837569 w 27542354"/>
                <a:gd name="connsiteY36" fmla="*/ 7278054 h 15152939"/>
                <a:gd name="connsiteX37" fmla="*/ 5352976 w 27542354"/>
                <a:gd name="connsiteY37" fmla="*/ 7196687 h 15152939"/>
                <a:gd name="connsiteX38" fmla="*/ 5741786 w 27542354"/>
                <a:gd name="connsiteY38" fmla="*/ 6825992 h 15152939"/>
                <a:gd name="connsiteX39" fmla="*/ 6157723 w 27542354"/>
                <a:gd name="connsiteY39" fmla="*/ 6663251 h 15152939"/>
                <a:gd name="connsiteX40" fmla="*/ 6745471 w 27542354"/>
                <a:gd name="connsiteY40" fmla="*/ 6093658 h 15152939"/>
                <a:gd name="connsiteX41" fmla="*/ 6890140 w 27542354"/>
                <a:gd name="connsiteY41" fmla="*/ 5243782 h 15152939"/>
                <a:gd name="connsiteX42" fmla="*/ 7568305 w 27542354"/>
                <a:gd name="connsiteY42" fmla="*/ 4674188 h 15152939"/>
                <a:gd name="connsiteX43" fmla="*/ 8137967 w 27542354"/>
                <a:gd name="connsiteY43" fmla="*/ 4231167 h 15152939"/>
                <a:gd name="connsiteX44" fmla="*/ 8463480 w 27542354"/>
                <a:gd name="connsiteY44" fmla="*/ 3426500 h 15152939"/>
                <a:gd name="connsiteX45" fmla="*/ 9024093 w 27542354"/>
                <a:gd name="connsiteY45" fmla="*/ 3073893 h 15152939"/>
                <a:gd name="connsiteX46" fmla="*/ 9675138 w 27542354"/>
                <a:gd name="connsiteY46" fmla="*/ 2721291 h 15152939"/>
                <a:gd name="connsiteX47" fmla="*/ 9558580 w 27542354"/>
                <a:gd name="connsiteY47" fmla="*/ 2173007 h 15152939"/>
                <a:gd name="connsiteX48" fmla="*/ 10353296 w 27542354"/>
                <a:gd name="connsiteY48" fmla="*/ 1500723 h 15152939"/>
                <a:gd name="connsiteX49" fmla="*/ 10832530 w 27542354"/>
                <a:gd name="connsiteY49" fmla="*/ 1428389 h 15152939"/>
                <a:gd name="connsiteX50" fmla="*/ 11058585 w 27542354"/>
                <a:gd name="connsiteY50" fmla="*/ 1880458 h 15152939"/>
                <a:gd name="connsiteX51" fmla="*/ 11411229 w 27542354"/>
                <a:gd name="connsiteY51" fmla="*/ 2260189 h 15152939"/>
                <a:gd name="connsiteX52" fmla="*/ 11998974 w 27542354"/>
                <a:gd name="connsiteY52" fmla="*/ 2341559 h 15152939"/>
                <a:gd name="connsiteX53" fmla="*/ 12315449 w 27542354"/>
                <a:gd name="connsiteY53" fmla="*/ 3001571 h 15152939"/>
                <a:gd name="connsiteX54" fmla="*/ 12785642 w 27542354"/>
                <a:gd name="connsiteY54" fmla="*/ 2820742 h 15152939"/>
                <a:gd name="connsiteX55" fmla="*/ 13671776 w 27542354"/>
                <a:gd name="connsiteY55" fmla="*/ 3272803 h 15152939"/>
                <a:gd name="connsiteX56" fmla="*/ 14123886 w 27542354"/>
                <a:gd name="connsiteY56" fmla="*/ 2974450 h 15152939"/>
                <a:gd name="connsiteX57" fmla="*/ 14259509 w 27542354"/>
                <a:gd name="connsiteY57" fmla="*/ 2404849 h 15152939"/>
                <a:gd name="connsiteX58" fmla="*/ 14892468 w 27542354"/>
                <a:gd name="connsiteY58" fmla="*/ 1762918 h 15152939"/>
                <a:gd name="connsiteX59" fmla="*/ 15778605 w 27542354"/>
                <a:gd name="connsiteY59" fmla="*/ 1211398 h 15152939"/>
                <a:gd name="connsiteX60" fmla="*/ 16022739 w 27542354"/>
                <a:gd name="connsiteY60" fmla="*/ 1681548 h 15152939"/>
                <a:gd name="connsiteX61" fmla="*/ 16013694 w 27542354"/>
                <a:gd name="connsiteY61" fmla="*/ 2169778 h 15152939"/>
                <a:gd name="connsiteX62" fmla="*/ 16556232 w 27542354"/>
                <a:gd name="connsiteY62" fmla="*/ 2260200 h 15152939"/>
                <a:gd name="connsiteX63" fmla="*/ 16863663 w 27542354"/>
                <a:gd name="connsiteY63" fmla="*/ 1744834 h 15152939"/>
                <a:gd name="connsiteX64" fmla="*/ 17406193 w 27542354"/>
                <a:gd name="connsiteY64" fmla="*/ 1410312 h 15152939"/>
                <a:gd name="connsiteX65" fmla="*/ 17623203 w 27542354"/>
                <a:gd name="connsiteY65" fmla="*/ 867840 h 15152939"/>
                <a:gd name="connsiteX66" fmla="*/ 18120524 w 27542354"/>
                <a:gd name="connsiteY66" fmla="*/ 831675 h 15152939"/>
                <a:gd name="connsiteX67" fmla="*/ 18201903 w 27542354"/>
                <a:gd name="connsiteY67" fmla="*/ 542358 h 15152939"/>
                <a:gd name="connsiteX68" fmla="*/ 18744437 w 27542354"/>
                <a:gd name="connsiteY68" fmla="*/ 117414 h 15152939"/>
                <a:gd name="connsiteX69" fmla="*/ 19443290 w 27542354"/>
                <a:gd name="connsiteY69" fmla="*/ 0 h 15152939"/>
                <a:gd name="connsiteX70" fmla="*/ 19982300 w 27542354"/>
                <a:gd name="connsiteY70" fmla="*/ 460880 h 15152939"/>
                <a:gd name="connsiteX71" fmla="*/ 19530143 w 27542354"/>
                <a:gd name="connsiteY71" fmla="*/ 913038 h 15152939"/>
                <a:gd name="connsiteX72" fmla="*/ 19837609 w 27542354"/>
                <a:gd name="connsiteY72" fmla="*/ 1238588 h 15152939"/>
                <a:gd name="connsiteX73" fmla="*/ 20886614 w 27542354"/>
                <a:gd name="connsiteY73" fmla="*/ 1546055 h 15152939"/>
                <a:gd name="connsiteX74" fmla="*/ 21881359 w 27542354"/>
                <a:gd name="connsiteY74" fmla="*/ 1889694 h 15152939"/>
                <a:gd name="connsiteX75" fmla="*/ 21772837 w 27542354"/>
                <a:gd name="connsiteY75" fmla="*/ 2269505 h 15152939"/>
                <a:gd name="connsiteX76" fmla="*/ 21537712 w 27542354"/>
                <a:gd name="connsiteY76" fmla="*/ 2884438 h 15152939"/>
                <a:gd name="connsiteX77" fmla="*/ 21996067 w 27542354"/>
                <a:gd name="connsiteY77" fmla="*/ 2911656 h 15152939"/>
                <a:gd name="connsiteX78" fmla="*/ 22478203 w 27542354"/>
                <a:gd name="connsiteY78" fmla="*/ 2414189 h 15152939"/>
                <a:gd name="connsiteX79" fmla="*/ 23292084 w 27542354"/>
                <a:gd name="connsiteY79" fmla="*/ 2016293 h 15152939"/>
                <a:gd name="connsiteX80" fmla="*/ 23888932 w 27542354"/>
                <a:gd name="connsiteY80" fmla="*/ 1998212 h 15152939"/>
                <a:gd name="connsiteX81" fmla="*/ 24612383 w 27542354"/>
                <a:gd name="connsiteY81" fmla="*/ 1582227 h 15152939"/>
                <a:gd name="connsiteX82" fmla="*/ 25010275 w 27542354"/>
                <a:gd name="connsiteY82" fmla="*/ 695990 h 15152939"/>
                <a:gd name="connsiteX83" fmla="*/ 25769899 w 27542354"/>
                <a:gd name="connsiteY83" fmla="*/ 840685 h 15152939"/>
                <a:gd name="connsiteX84" fmla="*/ 26402920 w 27542354"/>
                <a:gd name="connsiteY84" fmla="*/ 876857 h 15152939"/>
                <a:gd name="connsiteX85" fmla="*/ 26240141 w 27542354"/>
                <a:gd name="connsiteY85" fmla="*/ 1491794 h 15152939"/>
                <a:gd name="connsiteX86" fmla="*/ 26554742 w 27542354"/>
                <a:gd name="connsiteY86" fmla="*/ 2052454 h 15152939"/>
                <a:gd name="connsiteX87" fmla="*/ 25679461 w 27542354"/>
                <a:gd name="connsiteY87" fmla="*/ 2775920 h 15152939"/>
                <a:gd name="connsiteX88" fmla="*/ 25751806 w 27542354"/>
                <a:gd name="connsiteY88" fmla="*/ 3806840 h 15152939"/>
                <a:gd name="connsiteX89" fmla="*/ 26157237 w 27542354"/>
                <a:gd name="connsiteY89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5824148 w 27542354"/>
                <a:gd name="connsiteY4" fmla="*/ 6827228 h 15152939"/>
                <a:gd name="connsiteX5" fmla="*/ 26619948 w 27542354"/>
                <a:gd name="connsiteY5" fmla="*/ 7840060 h 15152939"/>
                <a:gd name="connsiteX6" fmla="*/ 26312478 w 27542354"/>
                <a:gd name="connsiteY6" fmla="*/ 9666777 h 15152939"/>
                <a:gd name="connsiteX7" fmla="*/ 26402912 w 27542354"/>
                <a:gd name="connsiteY7" fmla="*/ 10643437 h 15152939"/>
                <a:gd name="connsiteX8" fmla="*/ 27542355 w 27542354"/>
                <a:gd name="connsiteY8" fmla="*/ 12005935 h 15152939"/>
                <a:gd name="connsiteX9" fmla="*/ 26089423 w 27542354"/>
                <a:gd name="connsiteY9" fmla="*/ 11975789 h 15152939"/>
                <a:gd name="connsiteX10" fmla="*/ 24473715 w 27542354"/>
                <a:gd name="connsiteY10" fmla="*/ 12090334 h 15152939"/>
                <a:gd name="connsiteX11" fmla="*/ 23135328 w 27542354"/>
                <a:gd name="connsiteY11" fmla="*/ 12222964 h 15152939"/>
                <a:gd name="connsiteX12" fmla="*/ 22261159 w 27542354"/>
                <a:gd name="connsiteY12" fmla="*/ 12934357 h 15152939"/>
                <a:gd name="connsiteX13" fmla="*/ 20826342 w 27542354"/>
                <a:gd name="connsiteY13" fmla="*/ 14369204 h 15152939"/>
                <a:gd name="connsiteX14" fmla="*/ 12952786 w 27542354"/>
                <a:gd name="connsiteY14" fmla="*/ 14960014 h 15152939"/>
                <a:gd name="connsiteX15" fmla="*/ 11934663 w 27542354"/>
                <a:gd name="connsiteY15" fmla="*/ 15008264 h 15152939"/>
                <a:gd name="connsiteX16" fmla="*/ 8506848 w 27542354"/>
                <a:gd name="connsiteY16" fmla="*/ 15152939 h 15152939"/>
                <a:gd name="connsiteX17" fmla="*/ 7985095 w 27542354"/>
                <a:gd name="connsiteY17" fmla="*/ 14507857 h 15152939"/>
                <a:gd name="connsiteX18" fmla="*/ 7400308 w 27542354"/>
                <a:gd name="connsiteY18" fmla="*/ 14477712 h 15152939"/>
                <a:gd name="connsiteX19" fmla="*/ 6972273 w 27542354"/>
                <a:gd name="connsiteY19" fmla="*/ 14749009 h 15152939"/>
                <a:gd name="connsiteX20" fmla="*/ 5181729 w 27542354"/>
                <a:gd name="connsiteY20" fmla="*/ 14664610 h 15152939"/>
                <a:gd name="connsiteX21" fmla="*/ 4397998 w 27542354"/>
                <a:gd name="connsiteY21" fmla="*/ 14031593 h 15152939"/>
                <a:gd name="connsiteX22" fmla="*/ 2908896 w 27542354"/>
                <a:gd name="connsiteY22" fmla="*/ 13223739 h 15152939"/>
                <a:gd name="connsiteX23" fmla="*/ 1263043 w 27542354"/>
                <a:gd name="connsiteY23" fmla="*/ 12512346 h 15152939"/>
                <a:gd name="connsiteX24" fmla="*/ 485320 w 27542354"/>
                <a:gd name="connsiteY24" fmla="*/ 12060189 h 15152939"/>
                <a:gd name="connsiteX25" fmla="*/ 0 w 27542354"/>
                <a:gd name="connsiteY25" fmla="*/ 11767077 h 15152939"/>
                <a:gd name="connsiteX26" fmla="*/ 1003686 w 27542354"/>
                <a:gd name="connsiteY26" fmla="*/ 11021112 h 15152939"/>
                <a:gd name="connsiteX27" fmla="*/ 2902551 w 27542354"/>
                <a:gd name="connsiteY27" fmla="*/ 9836713 h 15152939"/>
                <a:gd name="connsiteX28" fmla="*/ 2558940 w 27542354"/>
                <a:gd name="connsiteY28" fmla="*/ 9303282 h 15152939"/>
                <a:gd name="connsiteX29" fmla="*/ 2402508 w 27542354"/>
                <a:gd name="connsiteY29" fmla="*/ 8616199 h 15152939"/>
                <a:gd name="connsiteX30" fmla="*/ 2730740 w 27542354"/>
                <a:gd name="connsiteY30" fmla="*/ 8589028 h 15152939"/>
                <a:gd name="connsiteX31" fmla="*/ 2947754 w 27542354"/>
                <a:gd name="connsiteY31" fmla="*/ 8118883 h 15152939"/>
                <a:gd name="connsiteX32" fmla="*/ 3499325 w 27542354"/>
                <a:gd name="connsiteY32" fmla="*/ 7675866 h 15152939"/>
                <a:gd name="connsiteX33" fmla="*/ 3680166 w 27542354"/>
                <a:gd name="connsiteY33" fmla="*/ 6798868 h 15152939"/>
                <a:gd name="connsiteX34" fmla="*/ 4186528 w 27542354"/>
                <a:gd name="connsiteY34" fmla="*/ 6807904 h 15152939"/>
                <a:gd name="connsiteX35" fmla="*/ 4837569 w 27542354"/>
                <a:gd name="connsiteY35" fmla="*/ 7278054 h 15152939"/>
                <a:gd name="connsiteX36" fmla="*/ 5352976 w 27542354"/>
                <a:gd name="connsiteY36" fmla="*/ 7196687 h 15152939"/>
                <a:gd name="connsiteX37" fmla="*/ 5741786 w 27542354"/>
                <a:gd name="connsiteY37" fmla="*/ 6825992 h 15152939"/>
                <a:gd name="connsiteX38" fmla="*/ 6157723 w 27542354"/>
                <a:gd name="connsiteY38" fmla="*/ 6663251 h 15152939"/>
                <a:gd name="connsiteX39" fmla="*/ 6745471 w 27542354"/>
                <a:gd name="connsiteY39" fmla="*/ 6093658 h 15152939"/>
                <a:gd name="connsiteX40" fmla="*/ 6890140 w 27542354"/>
                <a:gd name="connsiteY40" fmla="*/ 5243782 h 15152939"/>
                <a:gd name="connsiteX41" fmla="*/ 7568305 w 27542354"/>
                <a:gd name="connsiteY41" fmla="*/ 4674188 h 15152939"/>
                <a:gd name="connsiteX42" fmla="*/ 8137967 w 27542354"/>
                <a:gd name="connsiteY42" fmla="*/ 4231167 h 15152939"/>
                <a:gd name="connsiteX43" fmla="*/ 8463480 w 27542354"/>
                <a:gd name="connsiteY43" fmla="*/ 3426500 h 15152939"/>
                <a:gd name="connsiteX44" fmla="*/ 9024093 w 27542354"/>
                <a:gd name="connsiteY44" fmla="*/ 3073893 h 15152939"/>
                <a:gd name="connsiteX45" fmla="*/ 9675138 w 27542354"/>
                <a:gd name="connsiteY45" fmla="*/ 2721291 h 15152939"/>
                <a:gd name="connsiteX46" fmla="*/ 9558580 w 27542354"/>
                <a:gd name="connsiteY46" fmla="*/ 2173007 h 15152939"/>
                <a:gd name="connsiteX47" fmla="*/ 10353296 w 27542354"/>
                <a:gd name="connsiteY47" fmla="*/ 1500723 h 15152939"/>
                <a:gd name="connsiteX48" fmla="*/ 10832530 w 27542354"/>
                <a:gd name="connsiteY48" fmla="*/ 1428389 h 15152939"/>
                <a:gd name="connsiteX49" fmla="*/ 11058585 w 27542354"/>
                <a:gd name="connsiteY49" fmla="*/ 1880458 h 15152939"/>
                <a:gd name="connsiteX50" fmla="*/ 11411229 w 27542354"/>
                <a:gd name="connsiteY50" fmla="*/ 2260189 h 15152939"/>
                <a:gd name="connsiteX51" fmla="*/ 11998974 w 27542354"/>
                <a:gd name="connsiteY51" fmla="*/ 2341559 h 15152939"/>
                <a:gd name="connsiteX52" fmla="*/ 12315449 w 27542354"/>
                <a:gd name="connsiteY52" fmla="*/ 3001571 h 15152939"/>
                <a:gd name="connsiteX53" fmla="*/ 12785642 w 27542354"/>
                <a:gd name="connsiteY53" fmla="*/ 2820742 h 15152939"/>
                <a:gd name="connsiteX54" fmla="*/ 13671776 w 27542354"/>
                <a:gd name="connsiteY54" fmla="*/ 3272803 h 15152939"/>
                <a:gd name="connsiteX55" fmla="*/ 14123886 w 27542354"/>
                <a:gd name="connsiteY55" fmla="*/ 2974450 h 15152939"/>
                <a:gd name="connsiteX56" fmla="*/ 14259509 w 27542354"/>
                <a:gd name="connsiteY56" fmla="*/ 2404849 h 15152939"/>
                <a:gd name="connsiteX57" fmla="*/ 14892468 w 27542354"/>
                <a:gd name="connsiteY57" fmla="*/ 1762918 h 15152939"/>
                <a:gd name="connsiteX58" fmla="*/ 15778605 w 27542354"/>
                <a:gd name="connsiteY58" fmla="*/ 1211398 h 15152939"/>
                <a:gd name="connsiteX59" fmla="*/ 16022739 w 27542354"/>
                <a:gd name="connsiteY59" fmla="*/ 1681548 h 15152939"/>
                <a:gd name="connsiteX60" fmla="*/ 16013694 w 27542354"/>
                <a:gd name="connsiteY60" fmla="*/ 2169778 h 15152939"/>
                <a:gd name="connsiteX61" fmla="*/ 16556232 w 27542354"/>
                <a:gd name="connsiteY61" fmla="*/ 2260200 h 15152939"/>
                <a:gd name="connsiteX62" fmla="*/ 16863663 w 27542354"/>
                <a:gd name="connsiteY62" fmla="*/ 1744834 h 15152939"/>
                <a:gd name="connsiteX63" fmla="*/ 17406193 w 27542354"/>
                <a:gd name="connsiteY63" fmla="*/ 1410312 h 15152939"/>
                <a:gd name="connsiteX64" fmla="*/ 17623203 w 27542354"/>
                <a:gd name="connsiteY64" fmla="*/ 867840 h 15152939"/>
                <a:gd name="connsiteX65" fmla="*/ 18120524 w 27542354"/>
                <a:gd name="connsiteY65" fmla="*/ 831675 h 15152939"/>
                <a:gd name="connsiteX66" fmla="*/ 18201903 w 27542354"/>
                <a:gd name="connsiteY66" fmla="*/ 542358 h 15152939"/>
                <a:gd name="connsiteX67" fmla="*/ 18744437 w 27542354"/>
                <a:gd name="connsiteY67" fmla="*/ 117414 h 15152939"/>
                <a:gd name="connsiteX68" fmla="*/ 19443290 w 27542354"/>
                <a:gd name="connsiteY68" fmla="*/ 0 h 15152939"/>
                <a:gd name="connsiteX69" fmla="*/ 19982300 w 27542354"/>
                <a:gd name="connsiteY69" fmla="*/ 460880 h 15152939"/>
                <a:gd name="connsiteX70" fmla="*/ 19530143 w 27542354"/>
                <a:gd name="connsiteY70" fmla="*/ 913038 h 15152939"/>
                <a:gd name="connsiteX71" fmla="*/ 19837609 w 27542354"/>
                <a:gd name="connsiteY71" fmla="*/ 1238588 h 15152939"/>
                <a:gd name="connsiteX72" fmla="*/ 20886614 w 27542354"/>
                <a:gd name="connsiteY72" fmla="*/ 1546055 h 15152939"/>
                <a:gd name="connsiteX73" fmla="*/ 21881359 w 27542354"/>
                <a:gd name="connsiteY73" fmla="*/ 1889694 h 15152939"/>
                <a:gd name="connsiteX74" fmla="*/ 21772837 w 27542354"/>
                <a:gd name="connsiteY74" fmla="*/ 2269505 h 15152939"/>
                <a:gd name="connsiteX75" fmla="*/ 21537712 w 27542354"/>
                <a:gd name="connsiteY75" fmla="*/ 2884438 h 15152939"/>
                <a:gd name="connsiteX76" fmla="*/ 21996067 w 27542354"/>
                <a:gd name="connsiteY76" fmla="*/ 2911656 h 15152939"/>
                <a:gd name="connsiteX77" fmla="*/ 22478203 w 27542354"/>
                <a:gd name="connsiteY77" fmla="*/ 2414189 h 15152939"/>
                <a:gd name="connsiteX78" fmla="*/ 23292084 w 27542354"/>
                <a:gd name="connsiteY78" fmla="*/ 2016293 h 15152939"/>
                <a:gd name="connsiteX79" fmla="*/ 23888932 w 27542354"/>
                <a:gd name="connsiteY79" fmla="*/ 1998212 h 15152939"/>
                <a:gd name="connsiteX80" fmla="*/ 24612383 w 27542354"/>
                <a:gd name="connsiteY80" fmla="*/ 1582227 h 15152939"/>
                <a:gd name="connsiteX81" fmla="*/ 25010275 w 27542354"/>
                <a:gd name="connsiteY81" fmla="*/ 695990 h 15152939"/>
                <a:gd name="connsiteX82" fmla="*/ 25769899 w 27542354"/>
                <a:gd name="connsiteY82" fmla="*/ 840685 h 15152939"/>
                <a:gd name="connsiteX83" fmla="*/ 26402920 w 27542354"/>
                <a:gd name="connsiteY83" fmla="*/ 876857 h 15152939"/>
                <a:gd name="connsiteX84" fmla="*/ 26240141 w 27542354"/>
                <a:gd name="connsiteY84" fmla="*/ 1491794 h 15152939"/>
                <a:gd name="connsiteX85" fmla="*/ 26554742 w 27542354"/>
                <a:gd name="connsiteY85" fmla="*/ 2052454 h 15152939"/>
                <a:gd name="connsiteX86" fmla="*/ 25679461 w 27542354"/>
                <a:gd name="connsiteY86" fmla="*/ 2775920 h 15152939"/>
                <a:gd name="connsiteX87" fmla="*/ 25751806 w 27542354"/>
                <a:gd name="connsiteY87" fmla="*/ 3806840 h 15152939"/>
                <a:gd name="connsiteX88" fmla="*/ 26157237 w 27542354"/>
                <a:gd name="connsiteY88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240141 w 27542354"/>
                <a:gd name="connsiteY83" fmla="*/ 1491794 h 15152939"/>
                <a:gd name="connsiteX84" fmla="*/ 26554742 w 27542354"/>
                <a:gd name="connsiteY84" fmla="*/ 2052454 h 15152939"/>
                <a:gd name="connsiteX85" fmla="*/ 25679461 w 27542354"/>
                <a:gd name="connsiteY85" fmla="*/ 2775920 h 15152939"/>
                <a:gd name="connsiteX86" fmla="*/ 25751806 w 27542354"/>
                <a:gd name="connsiteY86" fmla="*/ 3806840 h 15152939"/>
                <a:gd name="connsiteX87" fmla="*/ 26157237 w 27542354"/>
                <a:gd name="connsiteY87" fmla="*/ 4322377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240141 w 27542354"/>
                <a:gd name="connsiteY83" fmla="*/ 1491794 h 15152939"/>
                <a:gd name="connsiteX84" fmla="*/ 26554742 w 27542354"/>
                <a:gd name="connsiteY84" fmla="*/ 2052454 h 15152939"/>
                <a:gd name="connsiteX85" fmla="*/ 25679461 w 27542354"/>
                <a:gd name="connsiteY85" fmla="*/ 2775920 h 15152939"/>
                <a:gd name="connsiteX86" fmla="*/ 25751806 w 27542354"/>
                <a:gd name="connsiteY86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240141 w 27542354"/>
                <a:gd name="connsiteY83" fmla="*/ 1491794 h 15152939"/>
                <a:gd name="connsiteX84" fmla="*/ 26554742 w 27542354"/>
                <a:gd name="connsiteY84" fmla="*/ 2052454 h 15152939"/>
                <a:gd name="connsiteX85" fmla="*/ 25751806 w 27542354"/>
                <a:gd name="connsiteY85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554742 w 27542354"/>
                <a:gd name="connsiteY83" fmla="*/ 2052454 h 15152939"/>
                <a:gd name="connsiteX84" fmla="*/ 25751806 w 27542354"/>
                <a:gd name="connsiteY84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6402920 w 27542354"/>
                <a:gd name="connsiteY81" fmla="*/ 876857 h 15152939"/>
                <a:gd name="connsiteX82" fmla="*/ 26554742 w 27542354"/>
                <a:gd name="connsiteY82" fmla="*/ 2052454 h 15152939"/>
                <a:gd name="connsiteX83" fmla="*/ 25751806 w 27542354"/>
                <a:gd name="connsiteY83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5010275 w 27542354"/>
                <a:gd name="connsiteY79" fmla="*/ 695990 h 15152939"/>
                <a:gd name="connsiteX80" fmla="*/ 26402920 w 27542354"/>
                <a:gd name="connsiteY80" fmla="*/ 876857 h 15152939"/>
                <a:gd name="connsiteX81" fmla="*/ 26554742 w 27542354"/>
                <a:gd name="connsiteY81" fmla="*/ 2052454 h 15152939"/>
                <a:gd name="connsiteX82" fmla="*/ 25751806 w 27542354"/>
                <a:gd name="connsiteY82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888932 w 27542354"/>
                <a:gd name="connsiteY77" fmla="*/ 1998212 h 15152939"/>
                <a:gd name="connsiteX78" fmla="*/ 25010275 w 27542354"/>
                <a:gd name="connsiteY78" fmla="*/ 695990 h 15152939"/>
                <a:gd name="connsiteX79" fmla="*/ 26402920 w 27542354"/>
                <a:gd name="connsiteY79" fmla="*/ 876857 h 15152939"/>
                <a:gd name="connsiteX80" fmla="*/ 26554742 w 27542354"/>
                <a:gd name="connsiteY80" fmla="*/ 2052454 h 15152939"/>
                <a:gd name="connsiteX81" fmla="*/ 25751806 w 27542354"/>
                <a:gd name="connsiteY81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2478203 w 27542354"/>
                <a:gd name="connsiteY75" fmla="*/ 2414189 h 15152939"/>
                <a:gd name="connsiteX76" fmla="*/ 23888932 w 27542354"/>
                <a:gd name="connsiteY76" fmla="*/ 1998212 h 15152939"/>
                <a:gd name="connsiteX77" fmla="*/ 25010275 w 27542354"/>
                <a:gd name="connsiteY77" fmla="*/ 695990 h 15152939"/>
                <a:gd name="connsiteX78" fmla="*/ 26402920 w 27542354"/>
                <a:gd name="connsiteY78" fmla="*/ 876857 h 15152939"/>
                <a:gd name="connsiteX79" fmla="*/ 26554742 w 27542354"/>
                <a:gd name="connsiteY79" fmla="*/ 2052454 h 15152939"/>
                <a:gd name="connsiteX80" fmla="*/ 25751806 w 27542354"/>
                <a:gd name="connsiteY80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537712 w 27542354"/>
                <a:gd name="connsiteY73" fmla="*/ 2884438 h 15152939"/>
                <a:gd name="connsiteX74" fmla="*/ 22478203 w 27542354"/>
                <a:gd name="connsiteY74" fmla="*/ 2414189 h 15152939"/>
                <a:gd name="connsiteX75" fmla="*/ 23888932 w 27542354"/>
                <a:gd name="connsiteY75" fmla="*/ 1998212 h 15152939"/>
                <a:gd name="connsiteX76" fmla="*/ 25010275 w 27542354"/>
                <a:gd name="connsiteY76" fmla="*/ 695990 h 15152939"/>
                <a:gd name="connsiteX77" fmla="*/ 26402920 w 27542354"/>
                <a:gd name="connsiteY77" fmla="*/ 876857 h 15152939"/>
                <a:gd name="connsiteX78" fmla="*/ 26554742 w 27542354"/>
                <a:gd name="connsiteY78" fmla="*/ 2052454 h 15152939"/>
                <a:gd name="connsiteX79" fmla="*/ 25751806 w 27542354"/>
                <a:gd name="connsiteY79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1881359 w 27542354"/>
                <a:gd name="connsiteY71" fmla="*/ 1889694 h 15152939"/>
                <a:gd name="connsiteX72" fmla="*/ 21537712 w 27542354"/>
                <a:gd name="connsiteY72" fmla="*/ 2884438 h 15152939"/>
                <a:gd name="connsiteX73" fmla="*/ 22478203 w 27542354"/>
                <a:gd name="connsiteY73" fmla="*/ 2414189 h 15152939"/>
                <a:gd name="connsiteX74" fmla="*/ 23888932 w 27542354"/>
                <a:gd name="connsiteY74" fmla="*/ 1998212 h 15152939"/>
                <a:gd name="connsiteX75" fmla="*/ 25010275 w 27542354"/>
                <a:gd name="connsiteY75" fmla="*/ 695990 h 15152939"/>
                <a:gd name="connsiteX76" fmla="*/ 26402920 w 27542354"/>
                <a:gd name="connsiteY76" fmla="*/ 876857 h 15152939"/>
                <a:gd name="connsiteX77" fmla="*/ 26554742 w 27542354"/>
                <a:gd name="connsiteY77" fmla="*/ 2052454 h 15152939"/>
                <a:gd name="connsiteX78" fmla="*/ 25751806 w 27542354"/>
                <a:gd name="connsiteY78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837609 w 27542354"/>
                <a:gd name="connsiteY69" fmla="*/ 1238588 h 15152939"/>
                <a:gd name="connsiteX70" fmla="*/ 21881359 w 27542354"/>
                <a:gd name="connsiteY70" fmla="*/ 1889694 h 15152939"/>
                <a:gd name="connsiteX71" fmla="*/ 21537712 w 27542354"/>
                <a:gd name="connsiteY71" fmla="*/ 2884438 h 15152939"/>
                <a:gd name="connsiteX72" fmla="*/ 22478203 w 27542354"/>
                <a:gd name="connsiteY72" fmla="*/ 2414189 h 15152939"/>
                <a:gd name="connsiteX73" fmla="*/ 23888932 w 27542354"/>
                <a:gd name="connsiteY73" fmla="*/ 1998212 h 15152939"/>
                <a:gd name="connsiteX74" fmla="*/ 25010275 w 27542354"/>
                <a:gd name="connsiteY74" fmla="*/ 695990 h 15152939"/>
                <a:gd name="connsiteX75" fmla="*/ 26402920 w 27542354"/>
                <a:gd name="connsiteY75" fmla="*/ 876857 h 15152939"/>
                <a:gd name="connsiteX76" fmla="*/ 26554742 w 27542354"/>
                <a:gd name="connsiteY76" fmla="*/ 2052454 h 15152939"/>
                <a:gd name="connsiteX77" fmla="*/ 25751806 w 27542354"/>
                <a:gd name="connsiteY77" fmla="*/ 3806840 h 15152939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6863663 w 27542354"/>
                <a:gd name="connsiteY61" fmla="*/ 1627419 h 15035524"/>
                <a:gd name="connsiteX62" fmla="*/ 17406193 w 27542354"/>
                <a:gd name="connsiteY62" fmla="*/ 1292897 h 15035524"/>
                <a:gd name="connsiteX63" fmla="*/ 17623203 w 27542354"/>
                <a:gd name="connsiteY63" fmla="*/ 750425 h 15035524"/>
                <a:gd name="connsiteX64" fmla="*/ 18120524 w 27542354"/>
                <a:gd name="connsiteY64" fmla="*/ 714260 h 15035524"/>
                <a:gd name="connsiteX65" fmla="*/ 18201903 w 27542354"/>
                <a:gd name="connsiteY65" fmla="*/ 424943 h 15035524"/>
                <a:gd name="connsiteX66" fmla="*/ 18744437 w 27542354"/>
                <a:gd name="connsiteY66" fmla="*/ -1 h 15035524"/>
                <a:gd name="connsiteX67" fmla="*/ 19982300 w 27542354"/>
                <a:gd name="connsiteY67" fmla="*/ 343465 h 15035524"/>
                <a:gd name="connsiteX68" fmla="*/ 19837609 w 27542354"/>
                <a:gd name="connsiteY68" fmla="*/ 1121173 h 15035524"/>
                <a:gd name="connsiteX69" fmla="*/ 21881359 w 27542354"/>
                <a:gd name="connsiteY69" fmla="*/ 1772279 h 15035524"/>
                <a:gd name="connsiteX70" fmla="*/ 21537712 w 27542354"/>
                <a:gd name="connsiteY70" fmla="*/ 2767023 h 15035524"/>
                <a:gd name="connsiteX71" fmla="*/ 22478203 w 27542354"/>
                <a:gd name="connsiteY71" fmla="*/ 2296774 h 15035524"/>
                <a:gd name="connsiteX72" fmla="*/ 23888932 w 27542354"/>
                <a:gd name="connsiteY72" fmla="*/ 1880797 h 15035524"/>
                <a:gd name="connsiteX73" fmla="*/ 25010275 w 27542354"/>
                <a:gd name="connsiteY73" fmla="*/ 578575 h 15035524"/>
                <a:gd name="connsiteX74" fmla="*/ 26402920 w 27542354"/>
                <a:gd name="connsiteY74" fmla="*/ 759442 h 15035524"/>
                <a:gd name="connsiteX75" fmla="*/ 26554742 w 27542354"/>
                <a:gd name="connsiteY75" fmla="*/ 1935039 h 15035524"/>
                <a:gd name="connsiteX76" fmla="*/ 25751806 w 27542354"/>
                <a:gd name="connsiteY76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6863663 w 27542354"/>
                <a:gd name="connsiteY61" fmla="*/ 1627419 h 15035524"/>
                <a:gd name="connsiteX62" fmla="*/ 17406193 w 27542354"/>
                <a:gd name="connsiteY62" fmla="*/ 1292897 h 15035524"/>
                <a:gd name="connsiteX63" fmla="*/ 17623203 w 27542354"/>
                <a:gd name="connsiteY63" fmla="*/ 750425 h 15035524"/>
                <a:gd name="connsiteX64" fmla="*/ 18120524 w 27542354"/>
                <a:gd name="connsiteY64" fmla="*/ 714260 h 15035524"/>
                <a:gd name="connsiteX65" fmla="*/ 18744437 w 27542354"/>
                <a:gd name="connsiteY65" fmla="*/ -1 h 15035524"/>
                <a:gd name="connsiteX66" fmla="*/ 19982300 w 27542354"/>
                <a:gd name="connsiteY66" fmla="*/ 343465 h 15035524"/>
                <a:gd name="connsiteX67" fmla="*/ 19837609 w 27542354"/>
                <a:gd name="connsiteY67" fmla="*/ 1121173 h 15035524"/>
                <a:gd name="connsiteX68" fmla="*/ 21881359 w 27542354"/>
                <a:gd name="connsiteY68" fmla="*/ 1772279 h 15035524"/>
                <a:gd name="connsiteX69" fmla="*/ 21537712 w 27542354"/>
                <a:gd name="connsiteY69" fmla="*/ 2767023 h 15035524"/>
                <a:gd name="connsiteX70" fmla="*/ 22478203 w 27542354"/>
                <a:gd name="connsiteY70" fmla="*/ 2296774 h 15035524"/>
                <a:gd name="connsiteX71" fmla="*/ 23888932 w 27542354"/>
                <a:gd name="connsiteY71" fmla="*/ 1880797 h 15035524"/>
                <a:gd name="connsiteX72" fmla="*/ 25010275 w 27542354"/>
                <a:gd name="connsiteY72" fmla="*/ 578575 h 15035524"/>
                <a:gd name="connsiteX73" fmla="*/ 26402920 w 27542354"/>
                <a:gd name="connsiteY73" fmla="*/ 759442 h 15035524"/>
                <a:gd name="connsiteX74" fmla="*/ 26554742 w 27542354"/>
                <a:gd name="connsiteY74" fmla="*/ 1935039 h 15035524"/>
                <a:gd name="connsiteX75" fmla="*/ 25751806 w 27542354"/>
                <a:gd name="connsiteY75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6863663 w 27542354"/>
                <a:gd name="connsiteY61" fmla="*/ 1627419 h 15035524"/>
                <a:gd name="connsiteX62" fmla="*/ 17406193 w 27542354"/>
                <a:gd name="connsiteY62" fmla="*/ 1292897 h 15035524"/>
                <a:gd name="connsiteX63" fmla="*/ 18120524 w 27542354"/>
                <a:gd name="connsiteY63" fmla="*/ 714260 h 15035524"/>
                <a:gd name="connsiteX64" fmla="*/ 18744437 w 27542354"/>
                <a:gd name="connsiteY64" fmla="*/ -1 h 15035524"/>
                <a:gd name="connsiteX65" fmla="*/ 19982300 w 27542354"/>
                <a:gd name="connsiteY65" fmla="*/ 343465 h 15035524"/>
                <a:gd name="connsiteX66" fmla="*/ 19837609 w 27542354"/>
                <a:gd name="connsiteY66" fmla="*/ 1121173 h 15035524"/>
                <a:gd name="connsiteX67" fmla="*/ 21881359 w 27542354"/>
                <a:gd name="connsiteY67" fmla="*/ 1772279 h 15035524"/>
                <a:gd name="connsiteX68" fmla="*/ 21537712 w 27542354"/>
                <a:gd name="connsiteY68" fmla="*/ 2767023 h 15035524"/>
                <a:gd name="connsiteX69" fmla="*/ 22478203 w 27542354"/>
                <a:gd name="connsiteY69" fmla="*/ 2296774 h 15035524"/>
                <a:gd name="connsiteX70" fmla="*/ 23888932 w 27542354"/>
                <a:gd name="connsiteY70" fmla="*/ 1880797 h 15035524"/>
                <a:gd name="connsiteX71" fmla="*/ 25010275 w 27542354"/>
                <a:gd name="connsiteY71" fmla="*/ 578575 h 15035524"/>
                <a:gd name="connsiteX72" fmla="*/ 26402920 w 27542354"/>
                <a:gd name="connsiteY72" fmla="*/ 759442 h 15035524"/>
                <a:gd name="connsiteX73" fmla="*/ 26554742 w 27542354"/>
                <a:gd name="connsiteY73" fmla="*/ 1935039 h 15035524"/>
                <a:gd name="connsiteX74" fmla="*/ 25751806 w 27542354"/>
                <a:gd name="connsiteY74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7406193 w 27542354"/>
                <a:gd name="connsiteY61" fmla="*/ 1292897 h 15035524"/>
                <a:gd name="connsiteX62" fmla="*/ 18120524 w 27542354"/>
                <a:gd name="connsiteY62" fmla="*/ 714260 h 15035524"/>
                <a:gd name="connsiteX63" fmla="*/ 18744437 w 27542354"/>
                <a:gd name="connsiteY63" fmla="*/ -1 h 15035524"/>
                <a:gd name="connsiteX64" fmla="*/ 19982300 w 27542354"/>
                <a:gd name="connsiteY64" fmla="*/ 343465 h 15035524"/>
                <a:gd name="connsiteX65" fmla="*/ 19837609 w 27542354"/>
                <a:gd name="connsiteY65" fmla="*/ 1121173 h 15035524"/>
                <a:gd name="connsiteX66" fmla="*/ 21881359 w 27542354"/>
                <a:gd name="connsiteY66" fmla="*/ 1772279 h 15035524"/>
                <a:gd name="connsiteX67" fmla="*/ 21537712 w 27542354"/>
                <a:gd name="connsiteY67" fmla="*/ 2767023 h 15035524"/>
                <a:gd name="connsiteX68" fmla="*/ 22478203 w 27542354"/>
                <a:gd name="connsiteY68" fmla="*/ 2296774 h 15035524"/>
                <a:gd name="connsiteX69" fmla="*/ 23888932 w 27542354"/>
                <a:gd name="connsiteY69" fmla="*/ 1880797 h 15035524"/>
                <a:gd name="connsiteX70" fmla="*/ 25010275 w 27542354"/>
                <a:gd name="connsiteY70" fmla="*/ 578575 h 15035524"/>
                <a:gd name="connsiteX71" fmla="*/ 26402920 w 27542354"/>
                <a:gd name="connsiteY71" fmla="*/ 759442 h 15035524"/>
                <a:gd name="connsiteX72" fmla="*/ 26554742 w 27542354"/>
                <a:gd name="connsiteY72" fmla="*/ 1935039 h 15035524"/>
                <a:gd name="connsiteX73" fmla="*/ 25751806 w 27542354"/>
                <a:gd name="connsiteY73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16081136 w 27542354"/>
                <a:gd name="connsiteY12" fmla="*/ 11254718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13276149 w 27542354"/>
                <a:gd name="connsiteY11" fmla="*/ 11528479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14150319 w 27542354"/>
                <a:gd name="connsiteY10" fmla="*/ 11405301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14618283 w 27542354"/>
                <a:gd name="connsiteY9" fmla="*/ 10516400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15011380 w 27542354"/>
                <a:gd name="connsiteY9" fmla="*/ 11048592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13482332 w 27542354"/>
                <a:gd name="connsiteY8" fmla="*/ 8749261 h 15035524"/>
                <a:gd name="connsiteX9" fmla="*/ 15011380 w 27542354"/>
                <a:gd name="connsiteY9" fmla="*/ 11048592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15195097 w 27542354"/>
                <a:gd name="connsiteY8" fmla="*/ 10093742 h 15035524"/>
                <a:gd name="connsiteX9" fmla="*/ 15011380 w 27542354"/>
                <a:gd name="connsiteY9" fmla="*/ 11048592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26312478 w 26619949"/>
                <a:gd name="connsiteY5" fmla="*/ 9549362 h 15035524"/>
                <a:gd name="connsiteX6" fmla="*/ 26402912 w 26619949"/>
                <a:gd name="connsiteY6" fmla="*/ 10526022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26312478 w 26619949"/>
                <a:gd name="connsiteY5" fmla="*/ 9549362 h 15035524"/>
                <a:gd name="connsiteX6" fmla="*/ 14862794 w 26619949"/>
                <a:gd name="connsiteY6" fmla="*/ 710879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26312478 w 26619949"/>
                <a:gd name="connsiteY5" fmla="*/ 9549362 h 15035524"/>
                <a:gd name="connsiteX6" fmla="*/ 16070155 w 26619949"/>
                <a:gd name="connsiteY6" fmla="*/ 993780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15193523 w 26619949"/>
                <a:gd name="connsiteY5" fmla="*/ 6720348 h 15035524"/>
                <a:gd name="connsiteX6" fmla="*/ 16070155 w 26619949"/>
                <a:gd name="connsiteY6" fmla="*/ 993780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16372801 w 26619949"/>
                <a:gd name="connsiteY5" fmla="*/ 9717422 h 15035524"/>
                <a:gd name="connsiteX6" fmla="*/ 16070155 w 26619949"/>
                <a:gd name="connsiteY6" fmla="*/ 993780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25824148 w 26554741"/>
                <a:gd name="connsiteY3" fmla="*/ 6709813 h 15035524"/>
                <a:gd name="connsiteX4" fmla="*/ 14321716 w 26554741"/>
                <a:gd name="connsiteY4" fmla="*/ 6574229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25824148 w 26554741"/>
                <a:gd name="connsiteY3" fmla="*/ 6709813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14340183 w 26554741"/>
                <a:gd name="connsiteY3" fmla="*/ 7354046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15179740 w 26554741"/>
                <a:gd name="connsiteY2" fmla="*/ 7863038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15505685 w 26554741"/>
                <a:gd name="connsiteY1" fmla="*/ 7181691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16432262 w 26554741"/>
                <a:gd name="connsiteY1" fmla="*/ 7825917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15138264 w 26554741"/>
                <a:gd name="connsiteY0" fmla="*/ 6406394 h 15035524"/>
                <a:gd name="connsiteX1" fmla="*/ 16432262 w 26554741"/>
                <a:gd name="connsiteY1" fmla="*/ 7825917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15138264 w 26554741"/>
                <a:gd name="connsiteY72" fmla="*/ 6406394 h 15035524"/>
                <a:gd name="connsiteX0" fmla="*/ 16682563 w 26554741"/>
                <a:gd name="connsiteY0" fmla="*/ 6798531 h 15035524"/>
                <a:gd name="connsiteX1" fmla="*/ 16432262 w 26554741"/>
                <a:gd name="connsiteY1" fmla="*/ 7825917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16682563 w 26554741"/>
                <a:gd name="connsiteY72" fmla="*/ 6798531 h 15035524"/>
                <a:gd name="connsiteX0" fmla="*/ 16682563 w 26402921"/>
                <a:gd name="connsiteY0" fmla="*/ 6798531 h 15035524"/>
                <a:gd name="connsiteX1" fmla="*/ 16432262 w 26402921"/>
                <a:gd name="connsiteY1" fmla="*/ 7825917 h 15035524"/>
                <a:gd name="connsiteX2" fmla="*/ 16106317 w 26402921"/>
                <a:gd name="connsiteY2" fmla="*/ 8367221 h 15035524"/>
                <a:gd name="connsiteX3" fmla="*/ 16305649 w 26402921"/>
                <a:gd name="connsiteY3" fmla="*/ 8754550 h 15035524"/>
                <a:gd name="connsiteX4" fmla="*/ 16287189 w 26402921"/>
                <a:gd name="connsiteY4" fmla="*/ 9151157 h 15035524"/>
                <a:gd name="connsiteX5" fmla="*/ 16372801 w 26402921"/>
                <a:gd name="connsiteY5" fmla="*/ 9717422 h 15035524"/>
                <a:gd name="connsiteX6" fmla="*/ 16070155 w 26402921"/>
                <a:gd name="connsiteY6" fmla="*/ 9937808 h 15035524"/>
                <a:gd name="connsiteX7" fmla="*/ 15805690 w 26402921"/>
                <a:gd name="connsiteY7" fmla="*/ 10431999 h 15035524"/>
                <a:gd name="connsiteX8" fmla="*/ 15195097 w 26402921"/>
                <a:gd name="connsiteY8" fmla="*/ 10093742 h 15035524"/>
                <a:gd name="connsiteX9" fmla="*/ 15011380 w 26402921"/>
                <a:gd name="connsiteY9" fmla="*/ 11048592 h 15035524"/>
                <a:gd name="connsiteX10" fmla="*/ 14908430 w 26402921"/>
                <a:gd name="connsiteY10" fmla="*/ 11937487 h 15035524"/>
                <a:gd name="connsiteX11" fmla="*/ 14904684 w 26402921"/>
                <a:gd name="connsiteY11" fmla="*/ 12760926 h 15035524"/>
                <a:gd name="connsiteX12" fmla="*/ 14929927 w 26402921"/>
                <a:gd name="connsiteY12" fmla="*/ 14391846 h 15035524"/>
                <a:gd name="connsiteX13" fmla="*/ 12952786 w 26402921"/>
                <a:gd name="connsiteY13" fmla="*/ 14842599 h 15035524"/>
                <a:gd name="connsiteX14" fmla="*/ 11934663 w 26402921"/>
                <a:gd name="connsiteY14" fmla="*/ 14890849 h 15035524"/>
                <a:gd name="connsiteX15" fmla="*/ 8506848 w 26402921"/>
                <a:gd name="connsiteY15" fmla="*/ 15035524 h 15035524"/>
                <a:gd name="connsiteX16" fmla="*/ 7985095 w 26402921"/>
                <a:gd name="connsiteY16" fmla="*/ 14390442 h 15035524"/>
                <a:gd name="connsiteX17" fmla="*/ 7400308 w 26402921"/>
                <a:gd name="connsiteY17" fmla="*/ 14360297 h 15035524"/>
                <a:gd name="connsiteX18" fmla="*/ 6972273 w 26402921"/>
                <a:gd name="connsiteY18" fmla="*/ 14631594 h 15035524"/>
                <a:gd name="connsiteX19" fmla="*/ 5181729 w 26402921"/>
                <a:gd name="connsiteY19" fmla="*/ 14547195 h 15035524"/>
                <a:gd name="connsiteX20" fmla="*/ 4397998 w 26402921"/>
                <a:gd name="connsiteY20" fmla="*/ 13914178 h 15035524"/>
                <a:gd name="connsiteX21" fmla="*/ 2908896 w 26402921"/>
                <a:gd name="connsiteY21" fmla="*/ 13106324 h 15035524"/>
                <a:gd name="connsiteX22" fmla="*/ 1263043 w 26402921"/>
                <a:gd name="connsiteY22" fmla="*/ 12394931 h 15035524"/>
                <a:gd name="connsiteX23" fmla="*/ 485320 w 26402921"/>
                <a:gd name="connsiteY23" fmla="*/ 11942774 h 15035524"/>
                <a:gd name="connsiteX24" fmla="*/ 0 w 26402921"/>
                <a:gd name="connsiteY24" fmla="*/ 11649662 h 15035524"/>
                <a:gd name="connsiteX25" fmla="*/ 1003686 w 26402921"/>
                <a:gd name="connsiteY25" fmla="*/ 10903697 h 15035524"/>
                <a:gd name="connsiteX26" fmla="*/ 2902551 w 26402921"/>
                <a:gd name="connsiteY26" fmla="*/ 9719298 h 15035524"/>
                <a:gd name="connsiteX27" fmla="*/ 2558940 w 26402921"/>
                <a:gd name="connsiteY27" fmla="*/ 9185867 h 15035524"/>
                <a:gd name="connsiteX28" fmla="*/ 2402508 w 26402921"/>
                <a:gd name="connsiteY28" fmla="*/ 8498784 h 15035524"/>
                <a:gd name="connsiteX29" fmla="*/ 2730740 w 26402921"/>
                <a:gd name="connsiteY29" fmla="*/ 8471613 h 15035524"/>
                <a:gd name="connsiteX30" fmla="*/ 2947754 w 26402921"/>
                <a:gd name="connsiteY30" fmla="*/ 8001468 h 15035524"/>
                <a:gd name="connsiteX31" fmla="*/ 3499325 w 26402921"/>
                <a:gd name="connsiteY31" fmla="*/ 7558451 h 15035524"/>
                <a:gd name="connsiteX32" fmla="*/ 3680166 w 26402921"/>
                <a:gd name="connsiteY32" fmla="*/ 6681453 h 15035524"/>
                <a:gd name="connsiteX33" fmla="*/ 4186528 w 26402921"/>
                <a:gd name="connsiteY33" fmla="*/ 6690489 h 15035524"/>
                <a:gd name="connsiteX34" fmla="*/ 4837569 w 26402921"/>
                <a:gd name="connsiteY34" fmla="*/ 7160639 h 15035524"/>
                <a:gd name="connsiteX35" fmla="*/ 5352976 w 26402921"/>
                <a:gd name="connsiteY35" fmla="*/ 7079272 h 15035524"/>
                <a:gd name="connsiteX36" fmla="*/ 5741786 w 26402921"/>
                <a:gd name="connsiteY36" fmla="*/ 6708577 h 15035524"/>
                <a:gd name="connsiteX37" fmla="*/ 6157723 w 26402921"/>
                <a:gd name="connsiteY37" fmla="*/ 6545836 h 15035524"/>
                <a:gd name="connsiteX38" fmla="*/ 6745471 w 26402921"/>
                <a:gd name="connsiteY38" fmla="*/ 5976243 h 15035524"/>
                <a:gd name="connsiteX39" fmla="*/ 6890140 w 26402921"/>
                <a:gd name="connsiteY39" fmla="*/ 5126367 h 15035524"/>
                <a:gd name="connsiteX40" fmla="*/ 7568305 w 26402921"/>
                <a:gd name="connsiteY40" fmla="*/ 4556773 h 15035524"/>
                <a:gd name="connsiteX41" fmla="*/ 8137967 w 26402921"/>
                <a:gd name="connsiteY41" fmla="*/ 4113752 h 15035524"/>
                <a:gd name="connsiteX42" fmla="*/ 8463480 w 26402921"/>
                <a:gd name="connsiteY42" fmla="*/ 3309085 h 15035524"/>
                <a:gd name="connsiteX43" fmla="*/ 9024093 w 26402921"/>
                <a:gd name="connsiteY43" fmla="*/ 2956478 h 15035524"/>
                <a:gd name="connsiteX44" fmla="*/ 9675138 w 26402921"/>
                <a:gd name="connsiteY44" fmla="*/ 2603876 h 15035524"/>
                <a:gd name="connsiteX45" fmla="*/ 9558580 w 26402921"/>
                <a:gd name="connsiteY45" fmla="*/ 2055592 h 15035524"/>
                <a:gd name="connsiteX46" fmla="*/ 10353296 w 26402921"/>
                <a:gd name="connsiteY46" fmla="*/ 1383308 h 15035524"/>
                <a:gd name="connsiteX47" fmla="*/ 10832530 w 26402921"/>
                <a:gd name="connsiteY47" fmla="*/ 1310974 h 15035524"/>
                <a:gd name="connsiteX48" fmla="*/ 11058585 w 26402921"/>
                <a:gd name="connsiteY48" fmla="*/ 1763043 h 15035524"/>
                <a:gd name="connsiteX49" fmla="*/ 11411229 w 26402921"/>
                <a:gd name="connsiteY49" fmla="*/ 2142774 h 15035524"/>
                <a:gd name="connsiteX50" fmla="*/ 11998974 w 26402921"/>
                <a:gd name="connsiteY50" fmla="*/ 2224144 h 15035524"/>
                <a:gd name="connsiteX51" fmla="*/ 12315449 w 26402921"/>
                <a:gd name="connsiteY51" fmla="*/ 2884156 h 15035524"/>
                <a:gd name="connsiteX52" fmla="*/ 12785642 w 26402921"/>
                <a:gd name="connsiteY52" fmla="*/ 2703327 h 15035524"/>
                <a:gd name="connsiteX53" fmla="*/ 13671776 w 26402921"/>
                <a:gd name="connsiteY53" fmla="*/ 3155388 h 15035524"/>
                <a:gd name="connsiteX54" fmla="*/ 14123886 w 26402921"/>
                <a:gd name="connsiteY54" fmla="*/ 2857035 h 15035524"/>
                <a:gd name="connsiteX55" fmla="*/ 14259509 w 26402921"/>
                <a:gd name="connsiteY55" fmla="*/ 2287434 h 15035524"/>
                <a:gd name="connsiteX56" fmla="*/ 14892468 w 26402921"/>
                <a:gd name="connsiteY56" fmla="*/ 1645503 h 15035524"/>
                <a:gd name="connsiteX57" fmla="*/ 15778605 w 26402921"/>
                <a:gd name="connsiteY57" fmla="*/ 1093983 h 15035524"/>
                <a:gd name="connsiteX58" fmla="*/ 16022739 w 26402921"/>
                <a:gd name="connsiteY58" fmla="*/ 1564133 h 15035524"/>
                <a:gd name="connsiteX59" fmla="*/ 16556232 w 26402921"/>
                <a:gd name="connsiteY59" fmla="*/ 2142785 h 15035524"/>
                <a:gd name="connsiteX60" fmla="*/ 17406193 w 26402921"/>
                <a:gd name="connsiteY60" fmla="*/ 1292897 h 15035524"/>
                <a:gd name="connsiteX61" fmla="*/ 18120524 w 26402921"/>
                <a:gd name="connsiteY61" fmla="*/ 714260 h 15035524"/>
                <a:gd name="connsiteX62" fmla="*/ 18744437 w 26402921"/>
                <a:gd name="connsiteY62" fmla="*/ -1 h 15035524"/>
                <a:gd name="connsiteX63" fmla="*/ 19982300 w 26402921"/>
                <a:gd name="connsiteY63" fmla="*/ 343465 h 15035524"/>
                <a:gd name="connsiteX64" fmla="*/ 19837609 w 26402921"/>
                <a:gd name="connsiteY64" fmla="*/ 1121173 h 15035524"/>
                <a:gd name="connsiteX65" fmla="*/ 21881359 w 26402921"/>
                <a:gd name="connsiteY65" fmla="*/ 1772279 h 15035524"/>
                <a:gd name="connsiteX66" fmla="*/ 21537712 w 26402921"/>
                <a:gd name="connsiteY66" fmla="*/ 2767023 h 15035524"/>
                <a:gd name="connsiteX67" fmla="*/ 22478203 w 26402921"/>
                <a:gd name="connsiteY67" fmla="*/ 2296774 h 15035524"/>
                <a:gd name="connsiteX68" fmla="*/ 23888932 w 26402921"/>
                <a:gd name="connsiteY68" fmla="*/ 1880797 h 15035524"/>
                <a:gd name="connsiteX69" fmla="*/ 25010275 w 26402921"/>
                <a:gd name="connsiteY69" fmla="*/ 578575 h 15035524"/>
                <a:gd name="connsiteX70" fmla="*/ 26402920 w 26402921"/>
                <a:gd name="connsiteY70" fmla="*/ 759442 h 15035524"/>
                <a:gd name="connsiteX71" fmla="*/ 14902301 w 26402921"/>
                <a:gd name="connsiteY71" fmla="*/ 5604356 h 15035524"/>
                <a:gd name="connsiteX72" fmla="*/ 16682563 w 26402921"/>
                <a:gd name="connsiteY72" fmla="*/ 6798531 h 15035524"/>
                <a:gd name="connsiteX0" fmla="*/ 16682563 w 26402921"/>
                <a:gd name="connsiteY0" fmla="*/ 6798531 h 15035524"/>
                <a:gd name="connsiteX1" fmla="*/ 16432262 w 26402921"/>
                <a:gd name="connsiteY1" fmla="*/ 7825917 h 15035524"/>
                <a:gd name="connsiteX2" fmla="*/ 16106317 w 26402921"/>
                <a:gd name="connsiteY2" fmla="*/ 8367221 h 15035524"/>
                <a:gd name="connsiteX3" fmla="*/ 16305649 w 26402921"/>
                <a:gd name="connsiteY3" fmla="*/ 8754550 h 15035524"/>
                <a:gd name="connsiteX4" fmla="*/ 16287189 w 26402921"/>
                <a:gd name="connsiteY4" fmla="*/ 9151157 h 15035524"/>
                <a:gd name="connsiteX5" fmla="*/ 16372801 w 26402921"/>
                <a:gd name="connsiteY5" fmla="*/ 9717422 h 15035524"/>
                <a:gd name="connsiteX6" fmla="*/ 16070155 w 26402921"/>
                <a:gd name="connsiteY6" fmla="*/ 9937808 h 15035524"/>
                <a:gd name="connsiteX7" fmla="*/ 15805690 w 26402921"/>
                <a:gd name="connsiteY7" fmla="*/ 10431999 h 15035524"/>
                <a:gd name="connsiteX8" fmla="*/ 15195097 w 26402921"/>
                <a:gd name="connsiteY8" fmla="*/ 10093742 h 15035524"/>
                <a:gd name="connsiteX9" fmla="*/ 15011380 w 26402921"/>
                <a:gd name="connsiteY9" fmla="*/ 11048592 h 15035524"/>
                <a:gd name="connsiteX10" fmla="*/ 14908430 w 26402921"/>
                <a:gd name="connsiteY10" fmla="*/ 11937487 h 15035524"/>
                <a:gd name="connsiteX11" fmla="*/ 14904684 w 26402921"/>
                <a:gd name="connsiteY11" fmla="*/ 12760926 h 15035524"/>
                <a:gd name="connsiteX12" fmla="*/ 14929927 w 26402921"/>
                <a:gd name="connsiteY12" fmla="*/ 14391846 h 15035524"/>
                <a:gd name="connsiteX13" fmla="*/ 12952786 w 26402921"/>
                <a:gd name="connsiteY13" fmla="*/ 14842599 h 15035524"/>
                <a:gd name="connsiteX14" fmla="*/ 11934663 w 26402921"/>
                <a:gd name="connsiteY14" fmla="*/ 14890849 h 15035524"/>
                <a:gd name="connsiteX15" fmla="*/ 8506848 w 26402921"/>
                <a:gd name="connsiteY15" fmla="*/ 15035524 h 15035524"/>
                <a:gd name="connsiteX16" fmla="*/ 7985095 w 26402921"/>
                <a:gd name="connsiteY16" fmla="*/ 14390442 h 15035524"/>
                <a:gd name="connsiteX17" fmla="*/ 7400308 w 26402921"/>
                <a:gd name="connsiteY17" fmla="*/ 14360297 h 15035524"/>
                <a:gd name="connsiteX18" fmla="*/ 6972273 w 26402921"/>
                <a:gd name="connsiteY18" fmla="*/ 14631594 h 15035524"/>
                <a:gd name="connsiteX19" fmla="*/ 5181729 w 26402921"/>
                <a:gd name="connsiteY19" fmla="*/ 14547195 h 15035524"/>
                <a:gd name="connsiteX20" fmla="*/ 4397998 w 26402921"/>
                <a:gd name="connsiteY20" fmla="*/ 13914178 h 15035524"/>
                <a:gd name="connsiteX21" fmla="*/ 2908896 w 26402921"/>
                <a:gd name="connsiteY21" fmla="*/ 13106324 h 15035524"/>
                <a:gd name="connsiteX22" fmla="*/ 1263043 w 26402921"/>
                <a:gd name="connsiteY22" fmla="*/ 12394931 h 15035524"/>
                <a:gd name="connsiteX23" fmla="*/ 485320 w 26402921"/>
                <a:gd name="connsiteY23" fmla="*/ 11942774 h 15035524"/>
                <a:gd name="connsiteX24" fmla="*/ 0 w 26402921"/>
                <a:gd name="connsiteY24" fmla="*/ 11649662 h 15035524"/>
                <a:gd name="connsiteX25" fmla="*/ 1003686 w 26402921"/>
                <a:gd name="connsiteY25" fmla="*/ 10903697 h 15035524"/>
                <a:gd name="connsiteX26" fmla="*/ 2902551 w 26402921"/>
                <a:gd name="connsiteY26" fmla="*/ 9719298 h 15035524"/>
                <a:gd name="connsiteX27" fmla="*/ 2558940 w 26402921"/>
                <a:gd name="connsiteY27" fmla="*/ 9185867 h 15035524"/>
                <a:gd name="connsiteX28" fmla="*/ 2402508 w 26402921"/>
                <a:gd name="connsiteY28" fmla="*/ 8498784 h 15035524"/>
                <a:gd name="connsiteX29" fmla="*/ 2730740 w 26402921"/>
                <a:gd name="connsiteY29" fmla="*/ 8471613 h 15035524"/>
                <a:gd name="connsiteX30" fmla="*/ 2947754 w 26402921"/>
                <a:gd name="connsiteY30" fmla="*/ 8001468 h 15035524"/>
                <a:gd name="connsiteX31" fmla="*/ 3499325 w 26402921"/>
                <a:gd name="connsiteY31" fmla="*/ 7558451 h 15035524"/>
                <a:gd name="connsiteX32" fmla="*/ 3680166 w 26402921"/>
                <a:gd name="connsiteY32" fmla="*/ 6681453 h 15035524"/>
                <a:gd name="connsiteX33" fmla="*/ 4186528 w 26402921"/>
                <a:gd name="connsiteY33" fmla="*/ 6690489 h 15035524"/>
                <a:gd name="connsiteX34" fmla="*/ 4837569 w 26402921"/>
                <a:gd name="connsiteY34" fmla="*/ 7160639 h 15035524"/>
                <a:gd name="connsiteX35" fmla="*/ 5352976 w 26402921"/>
                <a:gd name="connsiteY35" fmla="*/ 7079272 h 15035524"/>
                <a:gd name="connsiteX36" fmla="*/ 5741786 w 26402921"/>
                <a:gd name="connsiteY36" fmla="*/ 6708577 h 15035524"/>
                <a:gd name="connsiteX37" fmla="*/ 6157723 w 26402921"/>
                <a:gd name="connsiteY37" fmla="*/ 6545836 h 15035524"/>
                <a:gd name="connsiteX38" fmla="*/ 6745471 w 26402921"/>
                <a:gd name="connsiteY38" fmla="*/ 5976243 h 15035524"/>
                <a:gd name="connsiteX39" fmla="*/ 6890140 w 26402921"/>
                <a:gd name="connsiteY39" fmla="*/ 5126367 h 15035524"/>
                <a:gd name="connsiteX40" fmla="*/ 7568305 w 26402921"/>
                <a:gd name="connsiteY40" fmla="*/ 4556773 h 15035524"/>
                <a:gd name="connsiteX41" fmla="*/ 8137967 w 26402921"/>
                <a:gd name="connsiteY41" fmla="*/ 4113752 h 15035524"/>
                <a:gd name="connsiteX42" fmla="*/ 8463480 w 26402921"/>
                <a:gd name="connsiteY42" fmla="*/ 3309085 h 15035524"/>
                <a:gd name="connsiteX43" fmla="*/ 9024093 w 26402921"/>
                <a:gd name="connsiteY43" fmla="*/ 2956478 h 15035524"/>
                <a:gd name="connsiteX44" fmla="*/ 9675138 w 26402921"/>
                <a:gd name="connsiteY44" fmla="*/ 2603876 h 15035524"/>
                <a:gd name="connsiteX45" fmla="*/ 9558580 w 26402921"/>
                <a:gd name="connsiteY45" fmla="*/ 2055592 h 15035524"/>
                <a:gd name="connsiteX46" fmla="*/ 10353296 w 26402921"/>
                <a:gd name="connsiteY46" fmla="*/ 1383308 h 15035524"/>
                <a:gd name="connsiteX47" fmla="*/ 10832530 w 26402921"/>
                <a:gd name="connsiteY47" fmla="*/ 1310974 h 15035524"/>
                <a:gd name="connsiteX48" fmla="*/ 11058585 w 26402921"/>
                <a:gd name="connsiteY48" fmla="*/ 1763043 h 15035524"/>
                <a:gd name="connsiteX49" fmla="*/ 11411229 w 26402921"/>
                <a:gd name="connsiteY49" fmla="*/ 2142774 h 15035524"/>
                <a:gd name="connsiteX50" fmla="*/ 11998974 w 26402921"/>
                <a:gd name="connsiteY50" fmla="*/ 2224144 h 15035524"/>
                <a:gd name="connsiteX51" fmla="*/ 12315449 w 26402921"/>
                <a:gd name="connsiteY51" fmla="*/ 2884156 h 15035524"/>
                <a:gd name="connsiteX52" fmla="*/ 12785642 w 26402921"/>
                <a:gd name="connsiteY52" fmla="*/ 2703327 h 15035524"/>
                <a:gd name="connsiteX53" fmla="*/ 13671776 w 26402921"/>
                <a:gd name="connsiteY53" fmla="*/ 3155388 h 15035524"/>
                <a:gd name="connsiteX54" fmla="*/ 14123886 w 26402921"/>
                <a:gd name="connsiteY54" fmla="*/ 2857035 h 15035524"/>
                <a:gd name="connsiteX55" fmla="*/ 14259509 w 26402921"/>
                <a:gd name="connsiteY55" fmla="*/ 2287434 h 15035524"/>
                <a:gd name="connsiteX56" fmla="*/ 14892468 w 26402921"/>
                <a:gd name="connsiteY56" fmla="*/ 1645503 h 15035524"/>
                <a:gd name="connsiteX57" fmla="*/ 15778605 w 26402921"/>
                <a:gd name="connsiteY57" fmla="*/ 1093983 h 15035524"/>
                <a:gd name="connsiteX58" fmla="*/ 16022739 w 26402921"/>
                <a:gd name="connsiteY58" fmla="*/ 1564133 h 15035524"/>
                <a:gd name="connsiteX59" fmla="*/ 16556232 w 26402921"/>
                <a:gd name="connsiteY59" fmla="*/ 2142785 h 15035524"/>
                <a:gd name="connsiteX60" fmla="*/ 17406193 w 26402921"/>
                <a:gd name="connsiteY60" fmla="*/ 1292897 h 15035524"/>
                <a:gd name="connsiteX61" fmla="*/ 18120524 w 26402921"/>
                <a:gd name="connsiteY61" fmla="*/ 714260 h 15035524"/>
                <a:gd name="connsiteX62" fmla="*/ 18744437 w 26402921"/>
                <a:gd name="connsiteY62" fmla="*/ -1 h 15035524"/>
                <a:gd name="connsiteX63" fmla="*/ 19982300 w 26402921"/>
                <a:gd name="connsiteY63" fmla="*/ 343465 h 15035524"/>
                <a:gd name="connsiteX64" fmla="*/ 19837609 w 26402921"/>
                <a:gd name="connsiteY64" fmla="*/ 1121173 h 15035524"/>
                <a:gd name="connsiteX65" fmla="*/ 21881359 w 26402921"/>
                <a:gd name="connsiteY65" fmla="*/ 1772279 h 15035524"/>
                <a:gd name="connsiteX66" fmla="*/ 21537712 w 26402921"/>
                <a:gd name="connsiteY66" fmla="*/ 2767023 h 15035524"/>
                <a:gd name="connsiteX67" fmla="*/ 22478203 w 26402921"/>
                <a:gd name="connsiteY67" fmla="*/ 2296774 h 15035524"/>
                <a:gd name="connsiteX68" fmla="*/ 23888932 w 26402921"/>
                <a:gd name="connsiteY68" fmla="*/ 1880797 h 15035524"/>
                <a:gd name="connsiteX69" fmla="*/ 25010275 w 26402921"/>
                <a:gd name="connsiteY69" fmla="*/ 578575 h 15035524"/>
                <a:gd name="connsiteX70" fmla="*/ 26402920 w 26402921"/>
                <a:gd name="connsiteY70" fmla="*/ 759442 h 15035524"/>
                <a:gd name="connsiteX71" fmla="*/ 16362364 w 26402921"/>
                <a:gd name="connsiteY71" fmla="*/ 6360628 h 15035524"/>
                <a:gd name="connsiteX72" fmla="*/ 16682563 w 26402921"/>
                <a:gd name="connsiteY72" fmla="*/ 6798531 h 15035524"/>
                <a:gd name="connsiteX0" fmla="*/ 16682563 w 25010275"/>
                <a:gd name="connsiteY0" fmla="*/ 6798531 h 15035524"/>
                <a:gd name="connsiteX1" fmla="*/ 16432262 w 25010275"/>
                <a:gd name="connsiteY1" fmla="*/ 7825917 h 15035524"/>
                <a:gd name="connsiteX2" fmla="*/ 16106317 w 25010275"/>
                <a:gd name="connsiteY2" fmla="*/ 8367221 h 15035524"/>
                <a:gd name="connsiteX3" fmla="*/ 16305649 w 25010275"/>
                <a:gd name="connsiteY3" fmla="*/ 8754550 h 15035524"/>
                <a:gd name="connsiteX4" fmla="*/ 16287189 w 25010275"/>
                <a:gd name="connsiteY4" fmla="*/ 9151157 h 15035524"/>
                <a:gd name="connsiteX5" fmla="*/ 16372801 w 25010275"/>
                <a:gd name="connsiteY5" fmla="*/ 9717422 h 15035524"/>
                <a:gd name="connsiteX6" fmla="*/ 16070155 w 25010275"/>
                <a:gd name="connsiteY6" fmla="*/ 9937808 h 15035524"/>
                <a:gd name="connsiteX7" fmla="*/ 15805690 w 25010275"/>
                <a:gd name="connsiteY7" fmla="*/ 10431999 h 15035524"/>
                <a:gd name="connsiteX8" fmla="*/ 15195097 w 25010275"/>
                <a:gd name="connsiteY8" fmla="*/ 10093742 h 15035524"/>
                <a:gd name="connsiteX9" fmla="*/ 15011380 w 25010275"/>
                <a:gd name="connsiteY9" fmla="*/ 11048592 h 15035524"/>
                <a:gd name="connsiteX10" fmla="*/ 14908430 w 25010275"/>
                <a:gd name="connsiteY10" fmla="*/ 11937487 h 15035524"/>
                <a:gd name="connsiteX11" fmla="*/ 14904684 w 25010275"/>
                <a:gd name="connsiteY11" fmla="*/ 12760926 h 15035524"/>
                <a:gd name="connsiteX12" fmla="*/ 14929927 w 25010275"/>
                <a:gd name="connsiteY12" fmla="*/ 14391846 h 15035524"/>
                <a:gd name="connsiteX13" fmla="*/ 12952786 w 25010275"/>
                <a:gd name="connsiteY13" fmla="*/ 14842599 h 15035524"/>
                <a:gd name="connsiteX14" fmla="*/ 11934663 w 25010275"/>
                <a:gd name="connsiteY14" fmla="*/ 14890849 h 15035524"/>
                <a:gd name="connsiteX15" fmla="*/ 8506848 w 25010275"/>
                <a:gd name="connsiteY15" fmla="*/ 15035524 h 15035524"/>
                <a:gd name="connsiteX16" fmla="*/ 7985095 w 25010275"/>
                <a:gd name="connsiteY16" fmla="*/ 14390442 h 15035524"/>
                <a:gd name="connsiteX17" fmla="*/ 7400308 w 25010275"/>
                <a:gd name="connsiteY17" fmla="*/ 14360297 h 15035524"/>
                <a:gd name="connsiteX18" fmla="*/ 6972273 w 25010275"/>
                <a:gd name="connsiteY18" fmla="*/ 14631594 h 15035524"/>
                <a:gd name="connsiteX19" fmla="*/ 5181729 w 25010275"/>
                <a:gd name="connsiteY19" fmla="*/ 14547195 h 15035524"/>
                <a:gd name="connsiteX20" fmla="*/ 4397998 w 25010275"/>
                <a:gd name="connsiteY20" fmla="*/ 13914178 h 15035524"/>
                <a:gd name="connsiteX21" fmla="*/ 2908896 w 25010275"/>
                <a:gd name="connsiteY21" fmla="*/ 13106324 h 15035524"/>
                <a:gd name="connsiteX22" fmla="*/ 1263043 w 25010275"/>
                <a:gd name="connsiteY22" fmla="*/ 12394931 h 15035524"/>
                <a:gd name="connsiteX23" fmla="*/ 485320 w 25010275"/>
                <a:gd name="connsiteY23" fmla="*/ 11942774 h 15035524"/>
                <a:gd name="connsiteX24" fmla="*/ 0 w 25010275"/>
                <a:gd name="connsiteY24" fmla="*/ 11649662 h 15035524"/>
                <a:gd name="connsiteX25" fmla="*/ 1003686 w 25010275"/>
                <a:gd name="connsiteY25" fmla="*/ 10903697 h 15035524"/>
                <a:gd name="connsiteX26" fmla="*/ 2902551 w 25010275"/>
                <a:gd name="connsiteY26" fmla="*/ 9719298 h 15035524"/>
                <a:gd name="connsiteX27" fmla="*/ 2558940 w 25010275"/>
                <a:gd name="connsiteY27" fmla="*/ 9185867 h 15035524"/>
                <a:gd name="connsiteX28" fmla="*/ 2402508 w 25010275"/>
                <a:gd name="connsiteY28" fmla="*/ 8498784 h 15035524"/>
                <a:gd name="connsiteX29" fmla="*/ 2730740 w 25010275"/>
                <a:gd name="connsiteY29" fmla="*/ 8471613 h 15035524"/>
                <a:gd name="connsiteX30" fmla="*/ 2947754 w 25010275"/>
                <a:gd name="connsiteY30" fmla="*/ 8001468 h 15035524"/>
                <a:gd name="connsiteX31" fmla="*/ 3499325 w 25010275"/>
                <a:gd name="connsiteY31" fmla="*/ 7558451 h 15035524"/>
                <a:gd name="connsiteX32" fmla="*/ 3680166 w 25010275"/>
                <a:gd name="connsiteY32" fmla="*/ 6681453 h 15035524"/>
                <a:gd name="connsiteX33" fmla="*/ 4186528 w 25010275"/>
                <a:gd name="connsiteY33" fmla="*/ 6690489 h 15035524"/>
                <a:gd name="connsiteX34" fmla="*/ 4837569 w 25010275"/>
                <a:gd name="connsiteY34" fmla="*/ 7160639 h 15035524"/>
                <a:gd name="connsiteX35" fmla="*/ 5352976 w 25010275"/>
                <a:gd name="connsiteY35" fmla="*/ 7079272 h 15035524"/>
                <a:gd name="connsiteX36" fmla="*/ 5741786 w 25010275"/>
                <a:gd name="connsiteY36" fmla="*/ 6708577 h 15035524"/>
                <a:gd name="connsiteX37" fmla="*/ 6157723 w 25010275"/>
                <a:gd name="connsiteY37" fmla="*/ 6545836 h 15035524"/>
                <a:gd name="connsiteX38" fmla="*/ 6745471 w 25010275"/>
                <a:gd name="connsiteY38" fmla="*/ 5976243 h 15035524"/>
                <a:gd name="connsiteX39" fmla="*/ 6890140 w 25010275"/>
                <a:gd name="connsiteY39" fmla="*/ 5126367 h 15035524"/>
                <a:gd name="connsiteX40" fmla="*/ 7568305 w 25010275"/>
                <a:gd name="connsiteY40" fmla="*/ 4556773 h 15035524"/>
                <a:gd name="connsiteX41" fmla="*/ 8137967 w 25010275"/>
                <a:gd name="connsiteY41" fmla="*/ 4113752 h 15035524"/>
                <a:gd name="connsiteX42" fmla="*/ 8463480 w 25010275"/>
                <a:gd name="connsiteY42" fmla="*/ 3309085 h 15035524"/>
                <a:gd name="connsiteX43" fmla="*/ 9024093 w 25010275"/>
                <a:gd name="connsiteY43" fmla="*/ 2956478 h 15035524"/>
                <a:gd name="connsiteX44" fmla="*/ 9675138 w 25010275"/>
                <a:gd name="connsiteY44" fmla="*/ 2603876 h 15035524"/>
                <a:gd name="connsiteX45" fmla="*/ 9558580 w 25010275"/>
                <a:gd name="connsiteY45" fmla="*/ 2055592 h 15035524"/>
                <a:gd name="connsiteX46" fmla="*/ 10353296 w 25010275"/>
                <a:gd name="connsiteY46" fmla="*/ 1383308 h 15035524"/>
                <a:gd name="connsiteX47" fmla="*/ 10832530 w 25010275"/>
                <a:gd name="connsiteY47" fmla="*/ 1310974 h 15035524"/>
                <a:gd name="connsiteX48" fmla="*/ 11058585 w 25010275"/>
                <a:gd name="connsiteY48" fmla="*/ 1763043 h 15035524"/>
                <a:gd name="connsiteX49" fmla="*/ 11411229 w 25010275"/>
                <a:gd name="connsiteY49" fmla="*/ 2142774 h 15035524"/>
                <a:gd name="connsiteX50" fmla="*/ 11998974 w 25010275"/>
                <a:gd name="connsiteY50" fmla="*/ 2224144 h 15035524"/>
                <a:gd name="connsiteX51" fmla="*/ 12315449 w 25010275"/>
                <a:gd name="connsiteY51" fmla="*/ 2884156 h 15035524"/>
                <a:gd name="connsiteX52" fmla="*/ 12785642 w 25010275"/>
                <a:gd name="connsiteY52" fmla="*/ 2703327 h 15035524"/>
                <a:gd name="connsiteX53" fmla="*/ 13671776 w 25010275"/>
                <a:gd name="connsiteY53" fmla="*/ 3155388 h 15035524"/>
                <a:gd name="connsiteX54" fmla="*/ 14123886 w 25010275"/>
                <a:gd name="connsiteY54" fmla="*/ 2857035 h 15035524"/>
                <a:gd name="connsiteX55" fmla="*/ 14259509 w 25010275"/>
                <a:gd name="connsiteY55" fmla="*/ 2287434 h 15035524"/>
                <a:gd name="connsiteX56" fmla="*/ 14892468 w 25010275"/>
                <a:gd name="connsiteY56" fmla="*/ 1645503 h 15035524"/>
                <a:gd name="connsiteX57" fmla="*/ 15778605 w 25010275"/>
                <a:gd name="connsiteY57" fmla="*/ 1093983 h 15035524"/>
                <a:gd name="connsiteX58" fmla="*/ 16022739 w 25010275"/>
                <a:gd name="connsiteY58" fmla="*/ 1564133 h 15035524"/>
                <a:gd name="connsiteX59" fmla="*/ 16556232 w 25010275"/>
                <a:gd name="connsiteY59" fmla="*/ 2142785 h 15035524"/>
                <a:gd name="connsiteX60" fmla="*/ 17406193 w 25010275"/>
                <a:gd name="connsiteY60" fmla="*/ 1292897 h 15035524"/>
                <a:gd name="connsiteX61" fmla="*/ 18120524 w 25010275"/>
                <a:gd name="connsiteY61" fmla="*/ 714260 h 15035524"/>
                <a:gd name="connsiteX62" fmla="*/ 18744437 w 25010275"/>
                <a:gd name="connsiteY62" fmla="*/ -1 h 15035524"/>
                <a:gd name="connsiteX63" fmla="*/ 19982300 w 25010275"/>
                <a:gd name="connsiteY63" fmla="*/ 343465 h 15035524"/>
                <a:gd name="connsiteX64" fmla="*/ 19837609 w 25010275"/>
                <a:gd name="connsiteY64" fmla="*/ 1121173 h 15035524"/>
                <a:gd name="connsiteX65" fmla="*/ 21881359 w 25010275"/>
                <a:gd name="connsiteY65" fmla="*/ 1772279 h 15035524"/>
                <a:gd name="connsiteX66" fmla="*/ 21537712 w 25010275"/>
                <a:gd name="connsiteY66" fmla="*/ 2767023 h 15035524"/>
                <a:gd name="connsiteX67" fmla="*/ 22478203 w 25010275"/>
                <a:gd name="connsiteY67" fmla="*/ 2296774 h 15035524"/>
                <a:gd name="connsiteX68" fmla="*/ 23888932 w 25010275"/>
                <a:gd name="connsiteY68" fmla="*/ 1880797 h 15035524"/>
                <a:gd name="connsiteX69" fmla="*/ 25010275 w 25010275"/>
                <a:gd name="connsiteY69" fmla="*/ 578575 h 15035524"/>
                <a:gd name="connsiteX70" fmla="*/ 14750481 w 25010275"/>
                <a:gd name="connsiteY70" fmla="*/ 5913293 h 15035524"/>
                <a:gd name="connsiteX71" fmla="*/ 16362364 w 25010275"/>
                <a:gd name="connsiteY71" fmla="*/ 6360628 h 15035524"/>
                <a:gd name="connsiteX72" fmla="*/ 16682563 w 25010275"/>
                <a:gd name="connsiteY72" fmla="*/ 6798531 h 15035524"/>
                <a:gd name="connsiteX0" fmla="*/ 16682563 w 25010275"/>
                <a:gd name="connsiteY0" fmla="*/ 6798531 h 15035524"/>
                <a:gd name="connsiteX1" fmla="*/ 16432262 w 25010275"/>
                <a:gd name="connsiteY1" fmla="*/ 7825917 h 15035524"/>
                <a:gd name="connsiteX2" fmla="*/ 16106317 w 25010275"/>
                <a:gd name="connsiteY2" fmla="*/ 8367221 h 15035524"/>
                <a:gd name="connsiteX3" fmla="*/ 16305649 w 25010275"/>
                <a:gd name="connsiteY3" fmla="*/ 8754550 h 15035524"/>
                <a:gd name="connsiteX4" fmla="*/ 16287189 w 25010275"/>
                <a:gd name="connsiteY4" fmla="*/ 9151157 h 15035524"/>
                <a:gd name="connsiteX5" fmla="*/ 16372801 w 25010275"/>
                <a:gd name="connsiteY5" fmla="*/ 9717422 h 15035524"/>
                <a:gd name="connsiteX6" fmla="*/ 16070155 w 25010275"/>
                <a:gd name="connsiteY6" fmla="*/ 9937808 h 15035524"/>
                <a:gd name="connsiteX7" fmla="*/ 15805690 w 25010275"/>
                <a:gd name="connsiteY7" fmla="*/ 10431999 h 15035524"/>
                <a:gd name="connsiteX8" fmla="*/ 15195097 w 25010275"/>
                <a:gd name="connsiteY8" fmla="*/ 10093742 h 15035524"/>
                <a:gd name="connsiteX9" fmla="*/ 15011380 w 25010275"/>
                <a:gd name="connsiteY9" fmla="*/ 11048592 h 15035524"/>
                <a:gd name="connsiteX10" fmla="*/ 14908430 w 25010275"/>
                <a:gd name="connsiteY10" fmla="*/ 11937487 h 15035524"/>
                <a:gd name="connsiteX11" fmla="*/ 14904684 w 25010275"/>
                <a:gd name="connsiteY11" fmla="*/ 12760926 h 15035524"/>
                <a:gd name="connsiteX12" fmla="*/ 14929927 w 25010275"/>
                <a:gd name="connsiteY12" fmla="*/ 14391846 h 15035524"/>
                <a:gd name="connsiteX13" fmla="*/ 12952786 w 25010275"/>
                <a:gd name="connsiteY13" fmla="*/ 14842599 h 15035524"/>
                <a:gd name="connsiteX14" fmla="*/ 11934663 w 25010275"/>
                <a:gd name="connsiteY14" fmla="*/ 14890849 h 15035524"/>
                <a:gd name="connsiteX15" fmla="*/ 8506848 w 25010275"/>
                <a:gd name="connsiteY15" fmla="*/ 15035524 h 15035524"/>
                <a:gd name="connsiteX16" fmla="*/ 7985095 w 25010275"/>
                <a:gd name="connsiteY16" fmla="*/ 14390442 h 15035524"/>
                <a:gd name="connsiteX17" fmla="*/ 7400308 w 25010275"/>
                <a:gd name="connsiteY17" fmla="*/ 14360297 h 15035524"/>
                <a:gd name="connsiteX18" fmla="*/ 6972273 w 25010275"/>
                <a:gd name="connsiteY18" fmla="*/ 14631594 h 15035524"/>
                <a:gd name="connsiteX19" fmla="*/ 5181729 w 25010275"/>
                <a:gd name="connsiteY19" fmla="*/ 14547195 h 15035524"/>
                <a:gd name="connsiteX20" fmla="*/ 4397998 w 25010275"/>
                <a:gd name="connsiteY20" fmla="*/ 13914178 h 15035524"/>
                <a:gd name="connsiteX21" fmla="*/ 2908896 w 25010275"/>
                <a:gd name="connsiteY21" fmla="*/ 13106324 h 15035524"/>
                <a:gd name="connsiteX22" fmla="*/ 1263043 w 25010275"/>
                <a:gd name="connsiteY22" fmla="*/ 12394931 h 15035524"/>
                <a:gd name="connsiteX23" fmla="*/ 485320 w 25010275"/>
                <a:gd name="connsiteY23" fmla="*/ 11942774 h 15035524"/>
                <a:gd name="connsiteX24" fmla="*/ 0 w 25010275"/>
                <a:gd name="connsiteY24" fmla="*/ 11649662 h 15035524"/>
                <a:gd name="connsiteX25" fmla="*/ 1003686 w 25010275"/>
                <a:gd name="connsiteY25" fmla="*/ 10903697 h 15035524"/>
                <a:gd name="connsiteX26" fmla="*/ 2902551 w 25010275"/>
                <a:gd name="connsiteY26" fmla="*/ 9719298 h 15035524"/>
                <a:gd name="connsiteX27" fmla="*/ 2558940 w 25010275"/>
                <a:gd name="connsiteY27" fmla="*/ 9185867 h 15035524"/>
                <a:gd name="connsiteX28" fmla="*/ 2402508 w 25010275"/>
                <a:gd name="connsiteY28" fmla="*/ 8498784 h 15035524"/>
                <a:gd name="connsiteX29" fmla="*/ 2730740 w 25010275"/>
                <a:gd name="connsiteY29" fmla="*/ 8471613 h 15035524"/>
                <a:gd name="connsiteX30" fmla="*/ 2947754 w 25010275"/>
                <a:gd name="connsiteY30" fmla="*/ 8001468 h 15035524"/>
                <a:gd name="connsiteX31" fmla="*/ 3499325 w 25010275"/>
                <a:gd name="connsiteY31" fmla="*/ 7558451 h 15035524"/>
                <a:gd name="connsiteX32" fmla="*/ 3680166 w 25010275"/>
                <a:gd name="connsiteY32" fmla="*/ 6681453 h 15035524"/>
                <a:gd name="connsiteX33" fmla="*/ 4186528 w 25010275"/>
                <a:gd name="connsiteY33" fmla="*/ 6690489 h 15035524"/>
                <a:gd name="connsiteX34" fmla="*/ 4837569 w 25010275"/>
                <a:gd name="connsiteY34" fmla="*/ 7160639 h 15035524"/>
                <a:gd name="connsiteX35" fmla="*/ 5352976 w 25010275"/>
                <a:gd name="connsiteY35" fmla="*/ 7079272 h 15035524"/>
                <a:gd name="connsiteX36" fmla="*/ 5741786 w 25010275"/>
                <a:gd name="connsiteY36" fmla="*/ 6708577 h 15035524"/>
                <a:gd name="connsiteX37" fmla="*/ 6157723 w 25010275"/>
                <a:gd name="connsiteY37" fmla="*/ 6545836 h 15035524"/>
                <a:gd name="connsiteX38" fmla="*/ 6745471 w 25010275"/>
                <a:gd name="connsiteY38" fmla="*/ 5976243 h 15035524"/>
                <a:gd name="connsiteX39" fmla="*/ 6890140 w 25010275"/>
                <a:gd name="connsiteY39" fmla="*/ 5126367 h 15035524"/>
                <a:gd name="connsiteX40" fmla="*/ 7568305 w 25010275"/>
                <a:gd name="connsiteY40" fmla="*/ 4556773 h 15035524"/>
                <a:gd name="connsiteX41" fmla="*/ 8137967 w 25010275"/>
                <a:gd name="connsiteY41" fmla="*/ 4113752 h 15035524"/>
                <a:gd name="connsiteX42" fmla="*/ 8463480 w 25010275"/>
                <a:gd name="connsiteY42" fmla="*/ 3309085 h 15035524"/>
                <a:gd name="connsiteX43" fmla="*/ 9024093 w 25010275"/>
                <a:gd name="connsiteY43" fmla="*/ 2956478 h 15035524"/>
                <a:gd name="connsiteX44" fmla="*/ 9675138 w 25010275"/>
                <a:gd name="connsiteY44" fmla="*/ 2603876 h 15035524"/>
                <a:gd name="connsiteX45" fmla="*/ 9558580 w 25010275"/>
                <a:gd name="connsiteY45" fmla="*/ 2055592 h 15035524"/>
                <a:gd name="connsiteX46" fmla="*/ 10353296 w 25010275"/>
                <a:gd name="connsiteY46" fmla="*/ 1383308 h 15035524"/>
                <a:gd name="connsiteX47" fmla="*/ 10832530 w 25010275"/>
                <a:gd name="connsiteY47" fmla="*/ 1310974 h 15035524"/>
                <a:gd name="connsiteX48" fmla="*/ 11058585 w 25010275"/>
                <a:gd name="connsiteY48" fmla="*/ 1763043 h 15035524"/>
                <a:gd name="connsiteX49" fmla="*/ 11411229 w 25010275"/>
                <a:gd name="connsiteY49" fmla="*/ 2142774 h 15035524"/>
                <a:gd name="connsiteX50" fmla="*/ 11998974 w 25010275"/>
                <a:gd name="connsiteY50" fmla="*/ 2224144 h 15035524"/>
                <a:gd name="connsiteX51" fmla="*/ 12315449 w 25010275"/>
                <a:gd name="connsiteY51" fmla="*/ 2884156 h 15035524"/>
                <a:gd name="connsiteX52" fmla="*/ 12785642 w 25010275"/>
                <a:gd name="connsiteY52" fmla="*/ 2703327 h 15035524"/>
                <a:gd name="connsiteX53" fmla="*/ 13671776 w 25010275"/>
                <a:gd name="connsiteY53" fmla="*/ 3155388 h 15035524"/>
                <a:gd name="connsiteX54" fmla="*/ 14123886 w 25010275"/>
                <a:gd name="connsiteY54" fmla="*/ 2857035 h 15035524"/>
                <a:gd name="connsiteX55" fmla="*/ 14259509 w 25010275"/>
                <a:gd name="connsiteY55" fmla="*/ 2287434 h 15035524"/>
                <a:gd name="connsiteX56" fmla="*/ 14892468 w 25010275"/>
                <a:gd name="connsiteY56" fmla="*/ 1645503 h 15035524"/>
                <a:gd name="connsiteX57" fmla="*/ 15778605 w 25010275"/>
                <a:gd name="connsiteY57" fmla="*/ 1093983 h 15035524"/>
                <a:gd name="connsiteX58" fmla="*/ 16022739 w 25010275"/>
                <a:gd name="connsiteY58" fmla="*/ 1564133 h 15035524"/>
                <a:gd name="connsiteX59" fmla="*/ 16556232 w 25010275"/>
                <a:gd name="connsiteY59" fmla="*/ 2142785 h 15035524"/>
                <a:gd name="connsiteX60" fmla="*/ 17406193 w 25010275"/>
                <a:gd name="connsiteY60" fmla="*/ 1292897 h 15035524"/>
                <a:gd name="connsiteX61" fmla="*/ 18120524 w 25010275"/>
                <a:gd name="connsiteY61" fmla="*/ 714260 h 15035524"/>
                <a:gd name="connsiteX62" fmla="*/ 18744437 w 25010275"/>
                <a:gd name="connsiteY62" fmla="*/ -1 h 15035524"/>
                <a:gd name="connsiteX63" fmla="*/ 19982300 w 25010275"/>
                <a:gd name="connsiteY63" fmla="*/ 343465 h 15035524"/>
                <a:gd name="connsiteX64" fmla="*/ 19837609 w 25010275"/>
                <a:gd name="connsiteY64" fmla="*/ 1121173 h 15035524"/>
                <a:gd name="connsiteX65" fmla="*/ 21881359 w 25010275"/>
                <a:gd name="connsiteY65" fmla="*/ 1772279 h 15035524"/>
                <a:gd name="connsiteX66" fmla="*/ 21537712 w 25010275"/>
                <a:gd name="connsiteY66" fmla="*/ 2767023 h 15035524"/>
                <a:gd name="connsiteX67" fmla="*/ 22478203 w 25010275"/>
                <a:gd name="connsiteY67" fmla="*/ 2296774 h 15035524"/>
                <a:gd name="connsiteX68" fmla="*/ 23888932 w 25010275"/>
                <a:gd name="connsiteY68" fmla="*/ 1880797 h 15035524"/>
                <a:gd name="connsiteX69" fmla="*/ 25010275 w 25010275"/>
                <a:gd name="connsiteY69" fmla="*/ 578575 h 15035524"/>
                <a:gd name="connsiteX70" fmla="*/ 16350939 w 25010275"/>
                <a:gd name="connsiteY70" fmla="*/ 6053348 h 15035524"/>
                <a:gd name="connsiteX71" fmla="*/ 16362364 w 25010275"/>
                <a:gd name="connsiteY71" fmla="*/ 6360628 h 15035524"/>
                <a:gd name="connsiteX72" fmla="*/ 16682563 w 25010275"/>
                <a:gd name="connsiteY72" fmla="*/ 6798531 h 15035524"/>
                <a:gd name="connsiteX0" fmla="*/ 16682563 w 23888933"/>
                <a:gd name="connsiteY0" fmla="*/ 6798531 h 15035524"/>
                <a:gd name="connsiteX1" fmla="*/ 16432262 w 23888933"/>
                <a:gd name="connsiteY1" fmla="*/ 7825917 h 15035524"/>
                <a:gd name="connsiteX2" fmla="*/ 16106317 w 23888933"/>
                <a:gd name="connsiteY2" fmla="*/ 8367221 h 15035524"/>
                <a:gd name="connsiteX3" fmla="*/ 16305649 w 23888933"/>
                <a:gd name="connsiteY3" fmla="*/ 8754550 h 15035524"/>
                <a:gd name="connsiteX4" fmla="*/ 16287189 w 23888933"/>
                <a:gd name="connsiteY4" fmla="*/ 9151157 h 15035524"/>
                <a:gd name="connsiteX5" fmla="*/ 16372801 w 23888933"/>
                <a:gd name="connsiteY5" fmla="*/ 9717422 h 15035524"/>
                <a:gd name="connsiteX6" fmla="*/ 16070155 w 23888933"/>
                <a:gd name="connsiteY6" fmla="*/ 9937808 h 15035524"/>
                <a:gd name="connsiteX7" fmla="*/ 15805690 w 23888933"/>
                <a:gd name="connsiteY7" fmla="*/ 10431999 h 15035524"/>
                <a:gd name="connsiteX8" fmla="*/ 15195097 w 23888933"/>
                <a:gd name="connsiteY8" fmla="*/ 10093742 h 15035524"/>
                <a:gd name="connsiteX9" fmla="*/ 15011380 w 23888933"/>
                <a:gd name="connsiteY9" fmla="*/ 11048592 h 15035524"/>
                <a:gd name="connsiteX10" fmla="*/ 14908430 w 23888933"/>
                <a:gd name="connsiteY10" fmla="*/ 11937487 h 15035524"/>
                <a:gd name="connsiteX11" fmla="*/ 14904684 w 23888933"/>
                <a:gd name="connsiteY11" fmla="*/ 12760926 h 15035524"/>
                <a:gd name="connsiteX12" fmla="*/ 14929927 w 23888933"/>
                <a:gd name="connsiteY12" fmla="*/ 14391846 h 15035524"/>
                <a:gd name="connsiteX13" fmla="*/ 12952786 w 23888933"/>
                <a:gd name="connsiteY13" fmla="*/ 14842599 h 15035524"/>
                <a:gd name="connsiteX14" fmla="*/ 11934663 w 23888933"/>
                <a:gd name="connsiteY14" fmla="*/ 14890849 h 15035524"/>
                <a:gd name="connsiteX15" fmla="*/ 8506848 w 23888933"/>
                <a:gd name="connsiteY15" fmla="*/ 15035524 h 15035524"/>
                <a:gd name="connsiteX16" fmla="*/ 7985095 w 23888933"/>
                <a:gd name="connsiteY16" fmla="*/ 14390442 h 15035524"/>
                <a:gd name="connsiteX17" fmla="*/ 7400308 w 23888933"/>
                <a:gd name="connsiteY17" fmla="*/ 14360297 h 15035524"/>
                <a:gd name="connsiteX18" fmla="*/ 6972273 w 23888933"/>
                <a:gd name="connsiteY18" fmla="*/ 14631594 h 15035524"/>
                <a:gd name="connsiteX19" fmla="*/ 5181729 w 23888933"/>
                <a:gd name="connsiteY19" fmla="*/ 14547195 h 15035524"/>
                <a:gd name="connsiteX20" fmla="*/ 4397998 w 23888933"/>
                <a:gd name="connsiteY20" fmla="*/ 13914178 h 15035524"/>
                <a:gd name="connsiteX21" fmla="*/ 2908896 w 23888933"/>
                <a:gd name="connsiteY21" fmla="*/ 13106324 h 15035524"/>
                <a:gd name="connsiteX22" fmla="*/ 1263043 w 23888933"/>
                <a:gd name="connsiteY22" fmla="*/ 12394931 h 15035524"/>
                <a:gd name="connsiteX23" fmla="*/ 485320 w 23888933"/>
                <a:gd name="connsiteY23" fmla="*/ 11942774 h 15035524"/>
                <a:gd name="connsiteX24" fmla="*/ 0 w 23888933"/>
                <a:gd name="connsiteY24" fmla="*/ 11649662 h 15035524"/>
                <a:gd name="connsiteX25" fmla="*/ 1003686 w 23888933"/>
                <a:gd name="connsiteY25" fmla="*/ 10903697 h 15035524"/>
                <a:gd name="connsiteX26" fmla="*/ 2902551 w 23888933"/>
                <a:gd name="connsiteY26" fmla="*/ 9719298 h 15035524"/>
                <a:gd name="connsiteX27" fmla="*/ 2558940 w 23888933"/>
                <a:gd name="connsiteY27" fmla="*/ 9185867 h 15035524"/>
                <a:gd name="connsiteX28" fmla="*/ 2402508 w 23888933"/>
                <a:gd name="connsiteY28" fmla="*/ 8498784 h 15035524"/>
                <a:gd name="connsiteX29" fmla="*/ 2730740 w 23888933"/>
                <a:gd name="connsiteY29" fmla="*/ 8471613 h 15035524"/>
                <a:gd name="connsiteX30" fmla="*/ 2947754 w 23888933"/>
                <a:gd name="connsiteY30" fmla="*/ 8001468 h 15035524"/>
                <a:gd name="connsiteX31" fmla="*/ 3499325 w 23888933"/>
                <a:gd name="connsiteY31" fmla="*/ 7558451 h 15035524"/>
                <a:gd name="connsiteX32" fmla="*/ 3680166 w 23888933"/>
                <a:gd name="connsiteY32" fmla="*/ 6681453 h 15035524"/>
                <a:gd name="connsiteX33" fmla="*/ 4186528 w 23888933"/>
                <a:gd name="connsiteY33" fmla="*/ 6690489 h 15035524"/>
                <a:gd name="connsiteX34" fmla="*/ 4837569 w 23888933"/>
                <a:gd name="connsiteY34" fmla="*/ 7160639 h 15035524"/>
                <a:gd name="connsiteX35" fmla="*/ 5352976 w 23888933"/>
                <a:gd name="connsiteY35" fmla="*/ 7079272 h 15035524"/>
                <a:gd name="connsiteX36" fmla="*/ 5741786 w 23888933"/>
                <a:gd name="connsiteY36" fmla="*/ 6708577 h 15035524"/>
                <a:gd name="connsiteX37" fmla="*/ 6157723 w 23888933"/>
                <a:gd name="connsiteY37" fmla="*/ 6545836 h 15035524"/>
                <a:gd name="connsiteX38" fmla="*/ 6745471 w 23888933"/>
                <a:gd name="connsiteY38" fmla="*/ 5976243 h 15035524"/>
                <a:gd name="connsiteX39" fmla="*/ 6890140 w 23888933"/>
                <a:gd name="connsiteY39" fmla="*/ 5126367 h 15035524"/>
                <a:gd name="connsiteX40" fmla="*/ 7568305 w 23888933"/>
                <a:gd name="connsiteY40" fmla="*/ 4556773 h 15035524"/>
                <a:gd name="connsiteX41" fmla="*/ 8137967 w 23888933"/>
                <a:gd name="connsiteY41" fmla="*/ 4113752 h 15035524"/>
                <a:gd name="connsiteX42" fmla="*/ 8463480 w 23888933"/>
                <a:gd name="connsiteY42" fmla="*/ 3309085 h 15035524"/>
                <a:gd name="connsiteX43" fmla="*/ 9024093 w 23888933"/>
                <a:gd name="connsiteY43" fmla="*/ 2956478 h 15035524"/>
                <a:gd name="connsiteX44" fmla="*/ 9675138 w 23888933"/>
                <a:gd name="connsiteY44" fmla="*/ 2603876 h 15035524"/>
                <a:gd name="connsiteX45" fmla="*/ 9558580 w 23888933"/>
                <a:gd name="connsiteY45" fmla="*/ 2055592 h 15035524"/>
                <a:gd name="connsiteX46" fmla="*/ 10353296 w 23888933"/>
                <a:gd name="connsiteY46" fmla="*/ 1383308 h 15035524"/>
                <a:gd name="connsiteX47" fmla="*/ 10832530 w 23888933"/>
                <a:gd name="connsiteY47" fmla="*/ 1310974 h 15035524"/>
                <a:gd name="connsiteX48" fmla="*/ 11058585 w 23888933"/>
                <a:gd name="connsiteY48" fmla="*/ 1763043 h 15035524"/>
                <a:gd name="connsiteX49" fmla="*/ 11411229 w 23888933"/>
                <a:gd name="connsiteY49" fmla="*/ 2142774 h 15035524"/>
                <a:gd name="connsiteX50" fmla="*/ 11998974 w 23888933"/>
                <a:gd name="connsiteY50" fmla="*/ 2224144 h 15035524"/>
                <a:gd name="connsiteX51" fmla="*/ 12315449 w 23888933"/>
                <a:gd name="connsiteY51" fmla="*/ 2884156 h 15035524"/>
                <a:gd name="connsiteX52" fmla="*/ 12785642 w 23888933"/>
                <a:gd name="connsiteY52" fmla="*/ 2703327 h 15035524"/>
                <a:gd name="connsiteX53" fmla="*/ 13671776 w 23888933"/>
                <a:gd name="connsiteY53" fmla="*/ 3155388 h 15035524"/>
                <a:gd name="connsiteX54" fmla="*/ 14123886 w 23888933"/>
                <a:gd name="connsiteY54" fmla="*/ 2857035 h 15035524"/>
                <a:gd name="connsiteX55" fmla="*/ 14259509 w 23888933"/>
                <a:gd name="connsiteY55" fmla="*/ 2287434 h 15035524"/>
                <a:gd name="connsiteX56" fmla="*/ 14892468 w 23888933"/>
                <a:gd name="connsiteY56" fmla="*/ 1645503 h 15035524"/>
                <a:gd name="connsiteX57" fmla="*/ 15778605 w 23888933"/>
                <a:gd name="connsiteY57" fmla="*/ 1093983 h 15035524"/>
                <a:gd name="connsiteX58" fmla="*/ 16022739 w 23888933"/>
                <a:gd name="connsiteY58" fmla="*/ 1564133 h 15035524"/>
                <a:gd name="connsiteX59" fmla="*/ 16556232 w 23888933"/>
                <a:gd name="connsiteY59" fmla="*/ 2142785 h 15035524"/>
                <a:gd name="connsiteX60" fmla="*/ 17406193 w 23888933"/>
                <a:gd name="connsiteY60" fmla="*/ 1292897 h 15035524"/>
                <a:gd name="connsiteX61" fmla="*/ 18120524 w 23888933"/>
                <a:gd name="connsiteY61" fmla="*/ 714260 h 15035524"/>
                <a:gd name="connsiteX62" fmla="*/ 18744437 w 23888933"/>
                <a:gd name="connsiteY62" fmla="*/ -1 h 15035524"/>
                <a:gd name="connsiteX63" fmla="*/ 19982300 w 23888933"/>
                <a:gd name="connsiteY63" fmla="*/ 343465 h 15035524"/>
                <a:gd name="connsiteX64" fmla="*/ 19837609 w 23888933"/>
                <a:gd name="connsiteY64" fmla="*/ 1121173 h 15035524"/>
                <a:gd name="connsiteX65" fmla="*/ 21881359 w 23888933"/>
                <a:gd name="connsiteY65" fmla="*/ 1772279 h 15035524"/>
                <a:gd name="connsiteX66" fmla="*/ 21537712 w 23888933"/>
                <a:gd name="connsiteY66" fmla="*/ 2767023 h 15035524"/>
                <a:gd name="connsiteX67" fmla="*/ 22478203 w 23888933"/>
                <a:gd name="connsiteY67" fmla="*/ 2296774 h 15035524"/>
                <a:gd name="connsiteX68" fmla="*/ 23888932 w 23888933"/>
                <a:gd name="connsiteY68" fmla="*/ 1880797 h 15035524"/>
                <a:gd name="connsiteX69" fmla="*/ 17541488 w 23888933"/>
                <a:gd name="connsiteY69" fmla="*/ 3715695 h 15035524"/>
                <a:gd name="connsiteX70" fmla="*/ 16350939 w 23888933"/>
                <a:gd name="connsiteY70" fmla="*/ 6053348 h 15035524"/>
                <a:gd name="connsiteX71" fmla="*/ 16362364 w 23888933"/>
                <a:gd name="connsiteY71" fmla="*/ 6360628 h 15035524"/>
                <a:gd name="connsiteX72" fmla="*/ 16682563 w 23888933"/>
                <a:gd name="connsiteY72" fmla="*/ 6798531 h 15035524"/>
                <a:gd name="connsiteX0" fmla="*/ 16682563 w 23888933"/>
                <a:gd name="connsiteY0" fmla="*/ 6798531 h 15035524"/>
                <a:gd name="connsiteX1" fmla="*/ 16432262 w 23888933"/>
                <a:gd name="connsiteY1" fmla="*/ 7825917 h 15035524"/>
                <a:gd name="connsiteX2" fmla="*/ 16106317 w 23888933"/>
                <a:gd name="connsiteY2" fmla="*/ 8367221 h 15035524"/>
                <a:gd name="connsiteX3" fmla="*/ 16305649 w 23888933"/>
                <a:gd name="connsiteY3" fmla="*/ 8754550 h 15035524"/>
                <a:gd name="connsiteX4" fmla="*/ 16287189 w 23888933"/>
                <a:gd name="connsiteY4" fmla="*/ 9151157 h 15035524"/>
                <a:gd name="connsiteX5" fmla="*/ 16372801 w 23888933"/>
                <a:gd name="connsiteY5" fmla="*/ 9717422 h 15035524"/>
                <a:gd name="connsiteX6" fmla="*/ 16070155 w 23888933"/>
                <a:gd name="connsiteY6" fmla="*/ 9937808 h 15035524"/>
                <a:gd name="connsiteX7" fmla="*/ 15805690 w 23888933"/>
                <a:gd name="connsiteY7" fmla="*/ 10431999 h 15035524"/>
                <a:gd name="connsiteX8" fmla="*/ 15195097 w 23888933"/>
                <a:gd name="connsiteY8" fmla="*/ 10093742 h 15035524"/>
                <a:gd name="connsiteX9" fmla="*/ 15011380 w 23888933"/>
                <a:gd name="connsiteY9" fmla="*/ 11048592 h 15035524"/>
                <a:gd name="connsiteX10" fmla="*/ 14908430 w 23888933"/>
                <a:gd name="connsiteY10" fmla="*/ 11937487 h 15035524"/>
                <a:gd name="connsiteX11" fmla="*/ 14904684 w 23888933"/>
                <a:gd name="connsiteY11" fmla="*/ 12760926 h 15035524"/>
                <a:gd name="connsiteX12" fmla="*/ 14929927 w 23888933"/>
                <a:gd name="connsiteY12" fmla="*/ 14391846 h 15035524"/>
                <a:gd name="connsiteX13" fmla="*/ 12952786 w 23888933"/>
                <a:gd name="connsiteY13" fmla="*/ 14842599 h 15035524"/>
                <a:gd name="connsiteX14" fmla="*/ 11934663 w 23888933"/>
                <a:gd name="connsiteY14" fmla="*/ 14890849 h 15035524"/>
                <a:gd name="connsiteX15" fmla="*/ 8506848 w 23888933"/>
                <a:gd name="connsiteY15" fmla="*/ 15035524 h 15035524"/>
                <a:gd name="connsiteX16" fmla="*/ 7985095 w 23888933"/>
                <a:gd name="connsiteY16" fmla="*/ 14390442 h 15035524"/>
                <a:gd name="connsiteX17" fmla="*/ 7400308 w 23888933"/>
                <a:gd name="connsiteY17" fmla="*/ 14360297 h 15035524"/>
                <a:gd name="connsiteX18" fmla="*/ 6972273 w 23888933"/>
                <a:gd name="connsiteY18" fmla="*/ 14631594 h 15035524"/>
                <a:gd name="connsiteX19" fmla="*/ 5181729 w 23888933"/>
                <a:gd name="connsiteY19" fmla="*/ 14547195 h 15035524"/>
                <a:gd name="connsiteX20" fmla="*/ 4397998 w 23888933"/>
                <a:gd name="connsiteY20" fmla="*/ 13914178 h 15035524"/>
                <a:gd name="connsiteX21" fmla="*/ 2908896 w 23888933"/>
                <a:gd name="connsiteY21" fmla="*/ 13106324 h 15035524"/>
                <a:gd name="connsiteX22" fmla="*/ 1263043 w 23888933"/>
                <a:gd name="connsiteY22" fmla="*/ 12394931 h 15035524"/>
                <a:gd name="connsiteX23" fmla="*/ 485320 w 23888933"/>
                <a:gd name="connsiteY23" fmla="*/ 11942774 h 15035524"/>
                <a:gd name="connsiteX24" fmla="*/ 0 w 23888933"/>
                <a:gd name="connsiteY24" fmla="*/ 11649662 h 15035524"/>
                <a:gd name="connsiteX25" fmla="*/ 1003686 w 23888933"/>
                <a:gd name="connsiteY25" fmla="*/ 10903697 h 15035524"/>
                <a:gd name="connsiteX26" fmla="*/ 2902551 w 23888933"/>
                <a:gd name="connsiteY26" fmla="*/ 9719298 h 15035524"/>
                <a:gd name="connsiteX27" fmla="*/ 2558940 w 23888933"/>
                <a:gd name="connsiteY27" fmla="*/ 9185867 h 15035524"/>
                <a:gd name="connsiteX28" fmla="*/ 2402508 w 23888933"/>
                <a:gd name="connsiteY28" fmla="*/ 8498784 h 15035524"/>
                <a:gd name="connsiteX29" fmla="*/ 2730740 w 23888933"/>
                <a:gd name="connsiteY29" fmla="*/ 8471613 h 15035524"/>
                <a:gd name="connsiteX30" fmla="*/ 2947754 w 23888933"/>
                <a:gd name="connsiteY30" fmla="*/ 8001468 h 15035524"/>
                <a:gd name="connsiteX31" fmla="*/ 3499325 w 23888933"/>
                <a:gd name="connsiteY31" fmla="*/ 7558451 h 15035524"/>
                <a:gd name="connsiteX32" fmla="*/ 3680166 w 23888933"/>
                <a:gd name="connsiteY32" fmla="*/ 6681453 h 15035524"/>
                <a:gd name="connsiteX33" fmla="*/ 4186528 w 23888933"/>
                <a:gd name="connsiteY33" fmla="*/ 6690489 h 15035524"/>
                <a:gd name="connsiteX34" fmla="*/ 4837569 w 23888933"/>
                <a:gd name="connsiteY34" fmla="*/ 7160639 h 15035524"/>
                <a:gd name="connsiteX35" fmla="*/ 5352976 w 23888933"/>
                <a:gd name="connsiteY35" fmla="*/ 7079272 h 15035524"/>
                <a:gd name="connsiteX36" fmla="*/ 5741786 w 23888933"/>
                <a:gd name="connsiteY36" fmla="*/ 6708577 h 15035524"/>
                <a:gd name="connsiteX37" fmla="*/ 6157723 w 23888933"/>
                <a:gd name="connsiteY37" fmla="*/ 6545836 h 15035524"/>
                <a:gd name="connsiteX38" fmla="*/ 6745471 w 23888933"/>
                <a:gd name="connsiteY38" fmla="*/ 5976243 h 15035524"/>
                <a:gd name="connsiteX39" fmla="*/ 6890140 w 23888933"/>
                <a:gd name="connsiteY39" fmla="*/ 5126367 h 15035524"/>
                <a:gd name="connsiteX40" fmla="*/ 7568305 w 23888933"/>
                <a:gd name="connsiteY40" fmla="*/ 4556773 h 15035524"/>
                <a:gd name="connsiteX41" fmla="*/ 8137967 w 23888933"/>
                <a:gd name="connsiteY41" fmla="*/ 4113752 h 15035524"/>
                <a:gd name="connsiteX42" fmla="*/ 8463480 w 23888933"/>
                <a:gd name="connsiteY42" fmla="*/ 3309085 h 15035524"/>
                <a:gd name="connsiteX43" fmla="*/ 9024093 w 23888933"/>
                <a:gd name="connsiteY43" fmla="*/ 2956478 h 15035524"/>
                <a:gd name="connsiteX44" fmla="*/ 9675138 w 23888933"/>
                <a:gd name="connsiteY44" fmla="*/ 2603876 h 15035524"/>
                <a:gd name="connsiteX45" fmla="*/ 9558580 w 23888933"/>
                <a:gd name="connsiteY45" fmla="*/ 2055592 h 15035524"/>
                <a:gd name="connsiteX46" fmla="*/ 10353296 w 23888933"/>
                <a:gd name="connsiteY46" fmla="*/ 1383308 h 15035524"/>
                <a:gd name="connsiteX47" fmla="*/ 10832530 w 23888933"/>
                <a:gd name="connsiteY47" fmla="*/ 1310974 h 15035524"/>
                <a:gd name="connsiteX48" fmla="*/ 11058585 w 23888933"/>
                <a:gd name="connsiteY48" fmla="*/ 1763043 h 15035524"/>
                <a:gd name="connsiteX49" fmla="*/ 11411229 w 23888933"/>
                <a:gd name="connsiteY49" fmla="*/ 2142774 h 15035524"/>
                <a:gd name="connsiteX50" fmla="*/ 11998974 w 23888933"/>
                <a:gd name="connsiteY50" fmla="*/ 2224144 h 15035524"/>
                <a:gd name="connsiteX51" fmla="*/ 12315449 w 23888933"/>
                <a:gd name="connsiteY51" fmla="*/ 2884156 h 15035524"/>
                <a:gd name="connsiteX52" fmla="*/ 12785642 w 23888933"/>
                <a:gd name="connsiteY52" fmla="*/ 2703327 h 15035524"/>
                <a:gd name="connsiteX53" fmla="*/ 13671776 w 23888933"/>
                <a:gd name="connsiteY53" fmla="*/ 3155388 h 15035524"/>
                <a:gd name="connsiteX54" fmla="*/ 14123886 w 23888933"/>
                <a:gd name="connsiteY54" fmla="*/ 2857035 h 15035524"/>
                <a:gd name="connsiteX55" fmla="*/ 14259509 w 23888933"/>
                <a:gd name="connsiteY55" fmla="*/ 2287434 h 15035524"/>
                <a:gd name="connsiteX56" fmla="*/ 14892468 w 23888933"/>
                <a:gd name="connsiteY56" fmla="*/ 1645503 h 15035524"/>
                <a:gd name="connsiteX57" fmla="*/ 15778605 w 23888933"/>
                <a:gd name="connsiteY57" fmla="*/ 1093983 h 15035524"/>
                <a:gd name="connsiteX58" fmla="*/ 16022739 w 23888933"/>
                <a:gd name="connsiteY58" fmla="*/ 1564133 h 15035524"/>
                <a:gd name="connsiteX59" fmla="*/ 16556232 w 23888933"/>
                <a:gd name="connsiteY59" fmla="*/ 2142785 h 15035524"/>
                <a:gd name="connsiteX60" fmla="*/ 17406193 w 23888933"/>
                <a:gd name="connsiteY60" fmla="*/ 1292897 h 15035524"/>
                <a:gd name="connsiteX61" fmla="*/ 18120524 w 23888933"/>
                <a:gd name="connsiteY61" fmla="*/ 714260 h 15035524"/>
                <a:gd name="connsiteX62" fmla="*/ 18744437 w 23888933"/>
                <a:gd name="connsiteY62" fmla="*/ -1 h 15035524"/>
                <a:gd name="connsiteX63" fmla="*/ 19982300 w 23888933"/>
                <a:gd name="connsiteY63" fmla="*/ 343465 h 15035524"/>
                <a:gd name="connsiteX64" fmla="*/ 19837609 w 23888933"/>
                <a:gd name="connsiteY64" fmla="*/ 1121173 h 15035524"/>
                <a:gd name="connsiteX65" fmla="*/ 21881359 w 23888933"/>
                <a:gd name="connsiteY65" fmla="*/ 1772279 h 15035524"/>
                <a:gd name="connsiteX66" fmla="*/ 21537712 w 23888933"/>
                <a:gd name="connsiteY66" fmla="*/ 2767023 h 15035524"/>
                <a:gd name="connsiteX67" fmla="*/ 22478203 w 23888933"/>
                <a:gd name="connsiteY67" fmla="*/ 2296774 h 15035524"/>
                <a:gd name="connsiteX68" fmla="*/ 23888932 w 23888933"/>
                <a:gd name="connsiteY68" fmla="*/ 1880797 h 15035524"/>
                <a:gd name="connsiteX69" fmla="*/ 14031723 w 23888933"/>
                <a:gd name="connsiteY69" fmla="*/ 5592368 h 15035524"/>
                <a:gd name="connsiteX70" fmla="*/ 16350939 w 23888933"/>
                <a:gd name="connsiteY70" fmla="*/ 6053348 h 15035524"/>
                <a:gd name="connsiteX71" fmla="*/ 16362364 w 23888933"/>
                <a:gd name="connsiteY71" fmla="*/ 6360628 h 15035524"/>
                <a:gd name="connsiteX72" fmla="*/ 16682563 w 23888933"/>
                <a:gd name="connsiteY72" fmla="*/ 6798531 h 15035524"/>
                <a:gd name="connsiteX0" fmla="*/ 16682563 w 23888933"/>
                <a:gd name="connsiteY0" fmla="*/ 6798531 h 15035524"/>
                <a:gd name="connsiteX1" fmla="*/ 16432262 w 23888933"/>
                <a:gd name="connsiteY1" fmla="*/ 7825917 h 15035524"/>
                <a:gd name="connsiteX2" fmla="*/ 16106317 w 23888933"/>
                <a:gd name="connsiteY2" fmla="*/ 8367221 h 15035524"/>
                <a:gd name="connsiteX3" fmla="*/ 16305649 w 23888933"/>
                <a:gd name="connsiteY3" fmla="*/ 8754550 h 15035524"/>
                <a:gd name="connsiteX4" fmla="*/ 16287189 w 23888933"/>
                <a:gd name="connsiteY4" fmla="*/ 9151157 h 15035524"/>
                <a:gd name="connsiteX5" fmla="*/ 16372801 w 23888933"/>
                <a:gd name="connsiteY5" fmla="*/ 9717422 h 15035524"/>
                <a:gd name="connsiteX6" fmla="*/ 16070155 w 23888933"/>
                <a:gd name="connsiteY6" fmla="*/ 9937808 h 15035524"/>
                <a:gd name="connsiteX7" fmla="*/ 15805690 w 23888933"/>
                <a:gd name="connsiteY7" fmla="*/ 10431999 h 15035524"/>
                <a:gd name="connsiteX8" fmla="*/ 15195097 w 23888933"/>
                <a:gd name="connsiteY8" fmla="*/ 10093742 h 15035524"/>
                <a:gd name="connsiteX9" fmla="*/ 15011380 w 23888933"/>
                <a:gd name="connsiteY9" fmla="*/ 11048592 h 15035524"/>
                <a:gd name="connsiteX10" fmla="*/ 14908430 w 23888933"/>
                <a:gd name="connsiteY10" fmla="*/ 11937487 h 15035524"/>
                <a:gd name="connsiteX11" fmla="*/ 14904684 w 23888933"/>
                <a:gd name="connsiteY11" fmla="*/ 12760926 h 15035524"/>
                <a:gd name="connsiteX12" fmla="*/ 14929927 w 23888933"/>
                <a:gd name="connsiteY12" fmla="*/ 14391846 h 15035524"/>
                <a:gd name="connsiteX13" fmla="*/ 12952786 w 23888933"/>
                <a:gd name="connsiteY13" fmla="*/ 14842599 h 15035524"/>
                <a:gd name="connsiteX14" fmla="*/ 11934663 w 23888933"/>
                <a:gd name="connsiteY14" fmla="*/ 14890849 h 15035524"/>
                <a:gd name="connsiteX15" fmla="*/ 8506848 w 23888933"/>
                <a:gd name="connsiteY15" fmla="*/ 15035524 h 15035524"/>
                <a:gd name="connsiteX16" fmla="*/ 7985095 w 23888933"/>
                <a:gd name="connsiteY16" fmla="*/ 14390442 h 15035524"/>
                <a:gd name="connsiteX17" fmla="*/ 7400308 w 23888933"/>
                <a:gd name="connsiteY17" fmla="*/ 14360297 h 15035524"/>
                <a:gd name="connsiteX18" fmla="*/ 6972273 w 23888933"/>
                <a:gd name="connsiteY18" fmla="*/ 14631594 h 15035524"/>
                <a:gd name="connsiteX19" fmla="*/ 5181729 w 23888933"/>
                <a:gd name="connsiteY19" fmla="*/ 14547195 h 15035524"/>
                <a:gd name="connsiteX20" fmla="*/ 4397998 w 23888933"/>
                <a:gd name="connsiteY20" fmla="*/ 13914178 h 15035524"/>
                <a:gd name="connsiteX21" fmla="*/ 2908896 w 23888933"/>
                <a:gd name="connsiteY21" fmla="*/ 13106324 h 15035524"/>
                <a:gd name="connsiteX22" fmla="*/ 1263043 w 23888933"/>
                <a:gd name="connsiteY22" fmla="*/ 12394931 h 15035524"/>
                <a:gd name="connsiteX23" fmla="*/ 485320 w 23888933"/>
                <a:gd name="connsiteY23" fmla="*/ 11942774 h 15035524"/>
                <a:gd name="connsiteX24" fmla="*/ 0 w 23888933"/>
                <a:gd name="connsiteY24" fmla="*/ 11649662 h 15035524"/>
                <a:gd name="connsiteX25" fmla="*/ 1003686 w 23888933"/>
                <a:gd name="connsiteY25" fmla="*/ 10903697 h 15035524"/>
                <a:gd name="connsiteX26" fmla="*/ 2902551 w 23888933"/>
                <a:gd name="connsiteY26" fmla="*/ 9719298 h 15035524"/>
                <a:gd name="connsiteX27" fmla="*/ 2558940 w 23888933"/>
                <a:gd name="connsiteY27" fmla="*/ 9185867 h 15035524"/>
                <a:gd name="connsiteX28" fmla="*/ 2402508 w 23888933"/>
                <a:gd name="connsiteY28" fmla="*/ 8498784 h 15035524"/>
                <a:gd name="connsiteX29" fmla="*/ 2730740 w 23888933"/>
                <a:gd name="connsiteY29" fmla="*/ 8471613 h 15035524"/>
                <a:gd name="connsiteX30" fmla="*/ 2947754 w 23888933"/>
                <a:gd name="connsiteY30" fmla="*/ 8001468 h 15035524"/>
                <a:gd name="connsiteX31" fmla="*/ 3499325 w 23888933"/>
                <a:gd name="connsiteY31" fmla="*/ 7558451 h 15035524"/>
                <a:gd name="connsiteX32" fmla="*/ 3680166 w 23888933"/>
                <a:gd name="connsiteY32" fmla="*/ 6681453 h 15035524"/>
                <a:gd name="connsiteX33" fmla="*/ 4186528 w 23888933"/>
                <a:gd name="connsiteY33" fmla="*/ 6690489 h 15035524"/>
                <a:gd name="connsiteX34" fmla="*/ 4837569 w 23888933"/>
                <a:gd name="connsiteY34" fmla="*/ 7160639 h 15035524"/>
                <a:gd name="connsiteX35" fmla="*/ 5352976 w 23888933"/>
                <a:gd name="connsiteY35" fmla="*/ 7079272 h 15035524"/>
                <a:gd name="connsiteX36" fmla="*/ 5741786 w 23888933"/>
                <a:gd name="connsiteY36" fmla="*/ 6708577 h 15035524"/>
                <a:gd name="connsiteX37" fmla="*/ 6157723 w 23888933"/>
                <a:gd name="connsiteY37" fmla="*/ 6545836 h 15035524"/>
                <a:gd name="connsiteX38" fmla="*/ 6745471 w 23888933"/>
                <a:gd name="connsiteY38" fmla="*/ 5976243 h 15035524"/>
                <a:gd name="connsiteX39" fmla="*/ 6890140 w 23888933"/>
                <a:gd name="connsiteY39" fmla="*/ 5126367 h 15035524"/>
                <a:gd name="connsiteX40" fmla="*/ 7568305 w 23888933"/>
                <a:gd name="connsiteY40" fmla="*/ 4556773 h 15035524"/>
                <a:gd name="connsiteX41" fmla="*/ 8137967 w 23888933"/>
                <a:gd name="connsiteY41" fmla="*/ 4113752 h 15035524"/>
                <a:gd name="connsiteX42" fmla="*/ 8463480 w 23888933"/>
                <a:gd name="connsiteY42" fmla="*/ 3309085 h 15035524"/>
                <a:gd name="connsiteX43" fmla="*/ 9024093 w 23888933"/>
                <a:gd name="connsiteY43" fmla="*/ 2956478 h 15035524"/>
                <a:gd name="connsiteX44" fmla="*/ 9675138 w 23888933"/>
                <a:gd name="connsiteY44" fmla="*/ 2603876 h 15035524"/>
                <a:gd name="connsiteX45" fmla="*/ 9558580 w 23888933"/>
                <a:gd name="connsiteY45" fmla="*/ 2055592 h 15035524"/>
                <a:gd name="connsiteX46" fmla="*/ 10353296 w 23888933"/>
                <a:gd name="connsiteY46" fmla="*/ 1383308 h 15035524"/>
                <a:gd name="connsiteX47" fmla="*/ 10832530 w 23888933"/>
                <a:gd name="connsiteY47" fmla="*/ 1310974 h 15035524"/>
                <a:gd name="connsiteX48" fmla="*/ 11058585 w 23888933"/>
                <a:gd name="connsiteY48" fmla="*/ 1763043 h 15035524"/>
                <a:gd name="connsiteX49" fmla="*/ 11411229 w 23888933"/>
                <a:gd name="connsiteY49" fmla="*/ 2142774 h 15035524"/>
                <a:gd name="connsiteX50" fmla="*/ 11998974 w 23888933"/>
                <a:gd name="connsiteY50" fmla="*/ 2224144 h 15035524"/>
                <a:gd name="connsiteX51" fmla="*/ 12315449 w 23888933"/>
                <a:gd name="connsiteY51" fmla="*/ 2884156 h 15035524"/>
                <a:gd name="connsiteX52" fmla="*/ 12785642 w 23888933"/>
                <a:gd name="connsiteY52" fmla="*/ 2703327 h 15035524"/>
                <a:gd name="connsiteX53" fmla="*/ 13671776 w 23888933"/>
                <a:gd name="connsiteY53" fmla="*/ 3155388 h 15035524"/>
                <a:gd name="connsiteX54" fmla="*/ 14123886 w 23888933"/>
                <a:gd name="connsiteY54" fmla="*/ 2857035 h 15035524"/>
                <a:gd name="connsiteX55" fmla="*/ 14259509 w 23888933"/>
                <a:gd name="connsiteY55" fmla="*/ 2287434 h 15035524"/>
                <a:gd name="connsiteX56" fmla="*/ 14892468 w 23888933"/>
                <a:gd name="connsiteY56" fmla="*/ 1645503 h 15035524"/>
                <a:gd name="connsiteX57" fmla="*/ 15778605 w 23888933"/>
                <a:gd name="connsiteY57" fmla="*/ 1093983 h 15035524"/>
                <a:gd name="connsiteX58" fmla="*/ 16022739 w 23888933"/>
                <a:gd name="connsiteY58" fmla="*/ 1564133 h 15035524"/>
                <a:gd name="connsiteX59" fmla="*/ 16556232 w 23888933"/>
                <a:gd name="connsiteY59" fmla="*/ 2142785 h 15035524"/>
                <a:gd name="connsiteX60" fmla="*/ 17406193 w 23888933"/>
                <a:gd name="connsiteY60" fmla="*/ 1292897 h 15035524"/>
                <a:gd name="connsiteX61" fmla="*/ 18120524 w 23888933"/>
                <a:gd name="connsiteY61" fmla="*/ 714260 h 15035524"/>
                <a:gd name="connsiteX62" fmla="*/ 18744437 w 23888933"/>
                <a:gd name="connsiteY62" fmla="*/ -1 h 15035524"/>
                <a:gd name="connsiteX63" fmla="*/ 19982300 w 23888933"/>
                <a:gd name="connsiteY63" fmla="*/ 343465 h 15035524"/>
                <a:gd name="connsiteX64" fmla="*/ 19837609 w 23888933"/>
                <a:gd name="connsiteY64" fmla="*/ 1121173 h 15035524"/>
                <a:gd name="connsiteX65" fmla="*/ 21881359 w 23888933"/>
                <a:gd name="connsiteY65" fmla="*/ 1772279 h 15035524"/>
                <a:gd name="connsiteX66" fmla="*/ 21537712 w 23888933"/>
                <a:gd name="connsiteY66" fmla="*/ 2767023 h 15035524"/>
                <a:gd name="connsiteX67" fmla="*/ 22478203 w 23888933"/>
                <a:gd name="connsiteY67" fmla="*/ 2296774 h 15035524"/>
                <a:gd name="connsiteX68" fmla="*/ 23888932 w 23888933"/>
                <a:gd name="connsiteY68" fmla="*/ 1880797 h 15035524"/>
                <a:gd name="connsiteX69" fmla="*/ 15323320 w 23888933"/>
                <a:gd name="connsiteY69" fmla="*/ 5928489 h 15035524"/>
                <a:gd name="connsiteX70" fmla="*/ 16350939 w 23888933"/>
                <a:gd name="connsiteY70" fmla="*/ 6053348 h 15035524"/>
                <a:gd name="connsiteX71" fmla="*/ 16362364 w 23888933"/>
                <a:gd name="connsiteY71" fmla="*/ 6360628 h 15035524"/>
                <a:gd name="connsiteX72" fmla="*/ 16682563 w 23888933"/>
                <a:gd name="connsiteY72" fmla="*/ 6798531 h 15035524"/>
                <a:gd name="connsiteX0" fmla="*/ 16682563 w 22478203"/>
                <a:gd name="connsiteY0" fmla="*/ 6798531 h 15035524"/>
                <a:gd name="connsiteX1" fmla="*/ 16432262 w 22478203"/>
                <a:gd name="connsiteY1" fmla="*/ 7825917 h 15035524"/>
                <a:gd name="connsiteX2" fmla="*/ 16106317 w 22478203"/>
                <a:gd name="connsiteY2" fmla="*/ 8367221 h 15035524"/>
                <a:gd name="connsiteX3" fmla="*/ 16305649 w 22478203"/>
                <a:gd name="connsiteY3" fmla="*/ 8754550 h 15035524"/>
                <a:gd name="connsiteX4" fmla="*/ 16287189 w 22478203"/>
                <a:gd name="connsiteY4" fmla="*/ 9151157 h 15035524"/>
                <a:gd name="connsiteX5" fmla="*/ 16372801 w 22478203"/>
                <a:gd name="connsiteY5" fmla="*/ 9717422 h 15035524"/>
                <a:gd name="connsiteX6" fmla="*/ 16070155 w 22478203"/>
                <a:gd name="connsiteY6" fmla="*/ 9937808 h 15035524"/>
                <a:gd name="connsiteX7" fmla="*/ 15805690 w 22478203"/>
                <a:gd name="connsiteY7" fmla="*/ 10431999 h 15035524"/>
                <a:gd name="connsiteX8" fmla="*/ 15195097 w 22478203"/>
                <a:gd name="connsiteY8" fmla="*/ 10093742 h 15035524"/>
                <a:gd name="connsiteX9" fmla="*/ 15011380 w 22478203"/>
                <a:gd name="connsiteY9" fmla="*/ 11048592 h 15035524"/>
                <a:gd name="connsiteX10" fmla="*/ 14908430 w 22478203"/>
                <a:gd name="connsiteY10" fmla="*/ 11937487 h 15035524"/>
                <a:gd name="connsiteX11" fmla="*/ 14904684 w 22478203"/>
                <a:gd name="connsiteY11" fmla="*/ 12760926 h 15035524"/>
                <a:gd name="connsiteX12" fmla="*/ 14929927 w 22478203"/>
                <a:gd name="connsiteY12" fmla="*/ 14391846 h 15035524"/>
                <a:gd name="connsiteX13" fmla="*/ 12952786 w 22478203"/>
                <a:gd name="connsiteY13" fmla="*/ 14842599 h 15035524"/>
                <a:gd name="connsiteX14" fmla="*/ 11934663 w 22478203"/>
                <a:gd name="connsiteY14" fmla="*/ 14890849 h 15035524"/>
                <a:gd name="connsiteX15" fmla="*/ 8506848 w 22478203"/>
                <a:gd name="connsiteY15" fmla="*/ 15035524 h 15035524"/>
                <a:gd name="connsiteX16" fmla="*/ 7985095 w 22478203"/>
                <a:gd name="connsiteY16" fmla="*/ 14390442 h 15035524"/>
                <a:gd name="connsiteX17" fmla="*/ 7400308 w 22478203"/>
                <a:gd name="connsiteY17" fmla="*/ 14360297 h 15035524"/>
                <a:gd name="connsiteX18" fmla="*/ 6972273 w 22478203"/>
                <a:gd name="connsiteY18" fmla="*/ 14631594 h 15035524"/>
                <a:gd name="connsiteX19" fmla="*/ 5181729 w 22478203"/>
                <a:gd name="connsiteY19" fmla="*/ 14547195 h 15035524"/>
                <a:gd name="connsiteX20" fmla="*/ 4397998 w 22478203"/>
                <a:gd name="connsiteY20" fmla="*/ 13914178 h 15035524"/>
                <a:gd name="connsiteX21" fmla="*/ 2908896 w 22478203"/>
                <a:gd name="connsiteY21" fmla="*/ 13106324 h 15035524"/>
                <a:gd name="connsiteX22" fmla="*/ 1263043 w 22478203"/>
                <a:gd name="connsiteY22" fmla="*/ 12394931 h 15035524"/>
                <a:gd name="connsiteX23" fmla="*/ 485320 w 22478203"/>
                <a:gd name="connsiteY23" fmla="*/ 11942774 h 15035524"/>
                <a:gd name="connsiteX24" fmla="*/ 0 w 22478203"/>
                <a:gd name="connsiteY24" fmla="*/ 11649662 h 15035524"/>
                <a:gd name="connsiteX25" fmla="*/ 1003686 w 22478203"/>
                <a:gd name="connsiteY25" fmla="*/ 10903697 h 15035524"/>
                <a:gd name="connsiteX26" fmla="*/ 2902551 w 22478203"/>
                <a:gd name="connsiteY26" fmla="*/ 9719298 h 15035524"/>
                <a:gd name="connsiteX27" fmla="*/ 2558940 w 22478203"/>
                <a:gd name="connsiteY27" fmla="*/ 9185867 h 15035524"/>
                <a:gd name="connsiteX28" fmla="*/ 2402508 w 22478203"/>
                <a:gd name="connsiteY28" fmla="*/ 8498784 h 15035524"/>
                <a:gd name="connsiteX29" fmla="*/ 2730740 w 22478203"/>
                <a:gd name="connsiteY29" fmla="*/ 8471613 h 15035524"/>
                <a:gd name="connsiteX30" fmla="*/ 2947754 w 22478203"/>
                <a:gd name="connsiteY30" fmla="*/ 8001468 h 15035524"/>
                <a:gd name="connsiteX31" fmla="*/ 3499325 w 22478203"/>
                <a:gd name="connsiteY31" fmla="*/ 7558451 h 15035524"/>
                <a:gd name="connsiteX32" fmla="*/ 3680166 w 22478203"/>
                <a:gd name="connsiteY32" fmla="*/ 6681453 h 15035524"/>
                <a:gd name="connsiteX33" fmla="*/ 4186528 w 22478203"/>
                <a:gd name="connsiteY33" fmla="*/ 6690489 h 15035524"/>
                <a:gd name="connsiteX34" fmla="*/ 4837569 w 22478203"/>
                <a:gd name="connsiteY34" fmla="*/ 7160639 h 15035524"/>
                <a:gd name="connsiteX35" fmla="*/ 5352976 w 22478203"/>
                <a:gd name="connsiteY35" fmla="*/ 7079272 h 15035524"/>
                <a:gd name="connsiteX36" fmla="*/ 5741786 w 22478203"/>
                <a:gd name="connsiteY36" fmla="*/ 6708577 h 15035524"/>
                <a:gd name="connsiteX37" fmla="*/ 6157723 w 22478203"/>
                <a:gd name="connsiteY37" fmla="*/ 6545836 h 15035524"/>
                <a:gd name="connsiteX38" fmla="*/ 6745471 w 22478203"/>
                <a:gd name="connsiteY38" fmla="*/ 5976243 h 15035524"/>
                <a:gd name="connsiteX39" fmla="*/ 6890140 w 22478203"/>
                <a:gd name="connsiteY39" fmla="*/ 5126367 h 15035524"/>
                <a:gd name="connsiteX40" fmla="*/ 7568305 w 22478203"/>
                <a:gd name="connsiteY40" fmla="*/ 4556773 h 15035524"/>
                <a:gd name="connsiteX41" fmla="*/ 8137967 w 22478203"/>
                <a:gd name="connsiteY41" fmla="*/ 4113752 h 15035524"/>
                <a:gd name="connsiteX42" fmla="*/ 8463480 w 22478203"/>
                <a:gd name="connsiteY42" fmla="*/ 3309085 h 15035524"/>
                <a:gd name="connsiteX43" fmla="*/ 9024093 w 22478203"/>
                <a:gd name="connsiteY43" fmla="*/ 2956478 h 15035524"/>
                <a:gd name="connsiteX44" fmla="*/ 9675138 w 22478203"/>
                <a:gd name="connsiteY44" fmla="*/ 2603876 h 15035524"/>
                <a:gd name="connsiteX45" fmla="*/ 9558580 w 22478203"/>
                <a:gd name="connsiteY45" fmla="*/ 2055592 h 15035524"/>
                <a:gd name="connsiteX46" fmla="*/ 10353296 w 22478203"/>
                <a:gd name="connsiteY46" fmla="*/ 1383308 h 15035524"/>
                <a:gd name="connsiteX47" fmla="*/ 10832530 w 22478203"/>
                <a:gd name="connsiteY47" fmla="*/ 1310974 h 15035524"/>
                <a:gd name="connsiteX48" fmla="*/ 11058585 w 22478203"/>
                <a:gd name="connsiteY48" fmla="*/ 1763043 h 15035524"/>
                <a:gd name="connsiteX49" fmla="*/ 11411229 w 22478203"/>
                <a:gd name="connsiteY49" fmla="*/ 2142774 h 15035524"/>
                <a:gd name="connsiteX50" fmla="*/ 11998974 w 22478203"/>
                <a:gd name="connsiteY50" fmla="*/ 2224144 h 15035524"/>
                <a:gd name="connsiteX51" fmla="*/ 12315449 w 22478203"/>
                <a:gd name="connsiteY51" fmla="*/ 2884156 h 15035524"/>
                <a:gd name="connsiteX52" fmla="*/ 12785642 w 22478203"/>
                <a:gd name="connsiteY52" fmla="*/ 2703327 h 15035524"/>
                <a:gd name="connsiteX53" fmla="*/ 13671776 w 22478203"/>
                <a:gd name="connsiteY53" fmla="*/ 3155388 h 15035524"/>
                <a:gd name="connsiteX54" fmla="*/ 14123886 w 22478203"/>
                <a:gd name="connsiteY54" fmla="*/ 2857035 h 15035524"/>
                <a:gd name="connsiteX55" fmla="*/ 14259509 w 22478203"/>
                <a:gd name="connsiteY55" fmla="*/ 2287434 h 15035524"/>
                <a:gd name="connsiteX56" fmla="*/ 14892468 w 22478203"/>
                <a:gd name="connsiteY56" fmla="*/ 1645503 h 15035524"/>
                <a:gd name="connsiteX57" fmla="*/ 15778605 w 22478203"/>
                <a:gd name="connsiteY57" fmla="*/ 1093983 h 15035524"/>
                <a:gd name="connsiteX58" fmla="*/ 16022739 w 22478203"/>
                <a:gd name="connsiteY58" fmla="*/ 1564133 h 15035524"/>
                <a:gd name="connsiteX59" fmla="*/ 16556232 w 22478203"/>
                <a:gd name="connsiteY59" fmla="*/ 2142785 h 15035524"/>
                <a:gd name="connsiteX60" fmla="*/ 17406193 w 22478203"/>
                <a:gd name="connsiteY60" fmla="*/ 1292897 h 15035524"/>
                <a:gd name="connsiteX61" fmla="*/ 18120524 w 22478203"/>
                <a:gd name="connsiteY61" fmla="*/ 714260 h 15035524"/>
                <a:gd name="connsiteX62" fmla="*/ 18744437 w 22478203"/>
                <a:gd name="connsiteY62" fmla="*/ -1 h 15035524"/>
                <a:gd name="connsiteX63" fmla="*/ 19982300 w 22478203"/>
                <a:gd name="connsiteY63" fmla="*/ 343465 h 15035524"/>
                <a:gd name="connsiteX64" fmla="*/ 19837609 w 22478203"/>
                <a:gd name="connsiteY64" fmla="*/ 1121173 h 15035524"/>
                <a:gd name="connsiteX65" fmla="*/ 21881359 w 22478203"/>
                <a:gd name="connsiteY65" fmla="*/ 1772279 h 15035524"/>
                <a:gd name="connsiteX66" fmla="*/ 21537712 w 22478203"/>
                <a:gd name="connsiteY66" fmla="*/ 2767023 h 15035524"/>
                <a:gd name="connsiteX67" fmla="*/ 22478203 w 22478203"/>
                <a:gd name="connsiteY67" fmla="*/ 2296774 h 15035524"/>
                <a:gd name="connsiteX68" fmla="*/ 14960077 w 22478203"/>
                <a:gd name="connsiteY68" fmla="*/ 5017927 h 15035524"/>
                <a:gd name="connsiteX69" fmla="*/ 15323320 w 22478203"/>
                <a:gd name="connsiteY69" fmla="*/ 5928489 h 15035524"/>
                <a:gd name="connsiteX70" fmla="*/ 16350939 w 22478203"/>
                <a:gd name="connsiteY70" fmla="*/ 6053348 h 15035524"/>
                <a:gd name="connsiteX71" fmla="*/ 16362364 w 22478203"/>
                <a:gd name="connsiteY71" fmla="*/ 6360628 h 15035524"/>
                <a:gd name="connsiteX72" fmla="*/ 16682563 w 22478203"/>
                <a:gd name="connsiteY72" fmla="*/ 6798531 h 15035524"/>
                <a:gd name="connsiteX0" fmla="*/ 16682563 w 22478203"/>
                <a:gd name="connsiteY0" fmla="*/ 6798531 h 15035524"/>
                <a:gd name="connsiteX1" fmla="*/ 16432262 w 22478203"/>
                <a:gd name="connsiteY1" fmla="*/ 7825917 h 15035524"/>
                <a:gd name="connsiteX2" fmla="*/ 16106317 w 22478203"/>
                <a:gd name="connsiteY2" fmla="*/ 8367221 h 15035524"/>
                <a:gd name="connsiteX3" fmla="*/ 16305649 w 22478203"/>
                <a:gd name="connsiteY3" fmla="*/ 8754550 h 15035524"/>
                <a:gd name="connsiteX4" fmla="*/ 16287189 w 22478203"/>
                <a:gd name="connsiteY4" fmla="*/ 9151157 h 15035524"/>
                <a:gd name="connsiteX5" fmla="*/ 16372801 w 22478203"/>
                <a:gd name="connsiteY5" fmla="*/ 9717422 h 15035524"/>
                <a:gd name="connsiteX6" fmla="*/ 16070155 w 22478203"/>
                <a:gd name="connsiteY6" fmla="*/ 9937808 h 15035524"/>
                <a:gd name="connsiteX7" fmla="*/ 15805690 w 22478203"/>
                <a:gd name="connsiteY7" fmla="*/ 10431999 h 15035524"/>
                <a:gd name="connsiteX8" fmla="*/ 15195097 w 22478203"/>
                <a:gd name="connsiteY8" fmla="*/ 10093742 h 15035524"/>
                <a:gd name="connsiteX9" fmla="*/ 15011380 w 22478203"/>
                <a:gd name="connsiteY9" fmla="*/ 11048592 h 15035524"/>
                <a:gd name="connsiteX10" fmla="*/ 14908430 w 22478203"/>
                <a:gd name="connsiteY10" fmla="*/ 11937487 h 15035524"/>
                <a:gd name="connsiteX11" fmla="*/ 14904684 w 22478203"/>
                <a:gd name="connsiteY11" fmla="*/ 12760926 h 15035524"/>
                <a:gd name="connsiteX12" fmla="*/ 14929927 w 22478203"/>
                <a:gd name="connsiteY12" fmla="*/ 14391846 h 15035524"/>
                <a:gd name="connsiteX13" fmla="*/ 12952786 w 22478203"/>
                <a:gd name="connsiteY13" fmla="*/ 14842599 h 15035524"/>
                <a:gd name="connsiteX14" fmla="*/ 11934663 w 22478203"/>
                <a:gd name="connsiteY14" fmla="*/ 14890849 h 15035524"/>
                <a:gd name="connsiteX15" fmla="*/ 8506848 w 22478203"/>
                <a:gd name="connsiteY15" fmla="*/ 15035524 h 15035524"/>
                <a:gd name="connsiteX16" fmla="*/ 7985095 w 22478203"/>
                <a:gd name="connsiteY16" fmla="*/ 14390442 h 15035524"/>
                <a:gd name="connsiteX17" fmla="*/ 7400308 w 22478203"/>
                <a:gd name="connsiteY17" fmla="*/ 14360297 h 15035524"/>
                <a:gd name="connsiteX18" fmla="*/ 6972273 w 22478203"/>
                <a:gd name="connsiteY18" fmla="*/ 14631594 h 15035524"/>
                <a:gd name="connsiteX19" fmla="*/ 5181729 w 22478203"/>
                <a:gd name="connsiteY19" fmla="*/ 14547195 h 15035524"/>
                <a:gd name="connsiteX20" fmla="*/ 4397998 w 22478203"/>
                <a:gd name="connsiteY20" fmla="*/ 13914178 h 15035524"/>
                <a:gd name="connsiteX21" fmla="*/ 2908896 w 22478203"/>
                <a:gd name="connsiteY21" fmla="*/ 13106324 h 15035524"/>
                <a:gd name="connsiteX22" fmla="*/ 1263043 w 22478203"/>
                <a:gd name="connsiteY22" fmla="*/ 12394931 h 15035524"/>
                <a:gd name="connsiteX23" fmla="*/ 485320 w 22478203"/>
                <a:gd name="connsiteY23" fmla="*/ 11942774 h 15035524"/>
                <a:gd name="connsiteX24" fmla="*/ 0 w 22478203"/>
                <a:gd name="connsiteY24" fmla="*/ 11649662 h 15035524"/>
                <a:gd name="connsiteX25" fmla="*/ 1003686 w 22478203"/>
                <a:gd name="connsiteY25" fmla="*/ 10903697 h 15035524"/>
                <a:gd name="connsiteX26" fmla="*/ 2902551 w 22478203"/>
                <a:gd name="connsiteY26" fmla="*/ 9719298 h 15035524"/>
                <a:gd name="connsiteX27" fmla="*/ 2558940 w 22478203"/>
                <a:gd name="connsiteY27" fmla="*/ 9185867 h 15035524"/>
                <a:gd name="connsiteX28" fmla="*/ 2402508 w 22478203"/>
                <a:gd name="connsiteY28" fmla="*/ 8498784 h 15035524"/>
                <a:gd name="connsiteX29" fmla="*/ 2730740 w 22478203"/>
                <a:gd name="connsiteY29" fmla="*/ 8471613 h 15035524"/>
                <a:gd name="connsiteX30" fmla="*/ 2947754 w 22478203"/>
                <a:gd name="connsiteY30" fmla="*/ 8001468 h 15035524"/>
                <a:gd name="connsiteX31" fmla="*/ 3499325 w 22478203"/>
                <a:gd name="connsiteY31" fmla="*/ 7558451 h 15035524"/>
                <a:gd name="connsiteX32" fmla="*/ 3680166 w 22478203"/>
                <a:gd name="connsiteY32" fmla="*/ 6681453 h 15035524"/>
                <a:gd name="connsiteX33" fmla="*/ 4186528 w 22478203"/>
                <a:gd name="connsiteY33" fmla="*/ 6690489 h 15035524"/>
                <a:gd name="connsiteX34" fmla="*/ 4837569 w 22478203"/>
                <a:gd name="connsiteY34" fmla="*/ 7160639 h 15035524"/>
                <a:gd name="connsiteX35" fmla="*/ 5352976 w 22478203"/>
                <a:gd name="connsiteY35" fmla="*/ 7079272 h 15035524"/>
                <a:gd name="connsiteX36" fmla="*/ 5741786 w 22478203"/>
                <a:gd name="connsiteY36" fmla="*/ 6708577 h 15035524"/>
                <a:gd name="connsiteX37" fmla="*/ 6157723 w 22478203"/>
                <a:gd name="connsiteY37" fmla="*/ 6545836 h 15035524"/>
                <a:gd name="connsiteX38" fmla="*/ 6745471 w 22478203"/>
                <a:gd name="connsiteY38" fmla="*/ 5976243 h 15035524"/>
                <a:gd name="connsiteX39" fmla="*/ 6890140 w 22478203"/>
                <a:gd name="connsiteY39" fmla="*/ 5126367 h 15035524"/>
                <a:gd name="connsiteX40" fmla="*/ 7568305 w 22478203"/>
                <a:gd name="connsiteY40" fmla="*/ 4556773 h 15035524"/>
                <a:gd name="connsiteX41" fmla="*/ 8137967 w 22478203"/>
                <a:gd name="connsiteY41" fmla="*/ 4113752 h 15035524"/>
                <a:gd name="connsiteX42" fmla="*/ 8463480 w 22478203"/>
                <a:gd name="connsiteY42" fmla="*/ 3309085 h 15035524"/>
                <a:gd name="connsiteX43" fmla="*/ 9024093 w 22478203"/>
                <a:gd name="connsiteY43" fmla="*/ 2956478 h 15035524"/>
                <a:gd name="connsiteX44" fmla="*/ 9675138 w 22478203"/>
                <a:gd name="connsiteY44" fmla="*/ 2603876 h 15035524"/>
                <a:gd name="connsiteX45" fmla="*/ 9558580 w 22478203"/>
                <a:gd name="connsiteY45" fmla="*/ 2055592 h 15035524"/>
                <a:gd name="connsiteX46" fmla="*/ 10353296 w 22478203"/>
                <a:gd name="connsiteY46" fmla="*/ 1383308 h 15035524"/>
                <a:gd name="connsiteX47" fmla="*/ 10832530 w 22478203"/>
                <a:gd name="connsiteY47" fmla="*/ 1310974 h 15035524"/>
                <a:gd name="connsiteX48" fmla="*/ 11058585 w 22478203"/>
                <a:gd name="connsiteY48" fmla="*/ 1763043 h 15035524"/>
                <a:gd name="connsiteX49" fmla="*/ 11411229 w 22478203"/>
                <a:gd name="connsiteY49" fmla="*/ 2142774 h 15035524"/>
                <a:gd name="connsiteX50" fmla="*/ 11998974 w 22478203"/>
                <a:gd name="connsiteY50" fmla="*/ 2224144 h 15035524"/>
                <a:gd name="connsiteX51" fmla="*/ 12315449 w 22478203"/>
                <a:gd name="connsiteY51" fmla="*/ 2884156 h 15035524"/>
                <a:gd name="connsiteX52" fmla="*/ 12785642 w 22478203"/>
                <a:gd name="connsiteY52" fmla="*/ 2703327 h 15035524"/>
                <a:gd name="connsiteX53" fmla="*/ 13671776 w 22478203"/>
                <a:gd name="connsiteY53" fmla="*/ 3155388 h 15035524"/>
                <a:gd name="connsiteX54" fmla="*/ 14123886 w 22478203"/>
                <a:gd name="connsiteY54" fmla="*/ 2857035 h 15035524"/>
                <a:gd name="connsiteX55" fmla="*/ 14259509 w 22478203"/>
                <a:gd name="connsiteY55" fmla="*/ 2287434 h 15035524"/>
                <a:gd name="connsiteX56" fmla="*/ 14892468 w 22478203"/>
                <a:gd name="connsiteY56" fmla="*/ 1645503 h 15035524"/>
                <a:gd name="connsiteX57" fmla="*/ 15778605 w 22478203"/>
                <a:gd name="connsiteY57" fmla="*/ 1093983 h 15035524"/>
                <a:gd name="connsiteX58" fmla="*/ 16022739 w 22478203"/>
                <a:gd name="connsiteY58" fmla="*/ 1564133 h 15035524"/>
                <a:gd name="connsiteX59" fmla="*/ 16556232 w 22478203"/>
                <a:gd name="connsiteY59" fmla="*/ 2142785 h 15035524"/>
                <a:gd name="connsiteX60" fmla="*/ 17406193 w 22478203"/>
                <a:gd name="connsiteY60" fmla="*/ 1292897 h 15035524"/>
                <a:gd name="connsiteX61" fmla="*/ 18120524 w 22478203"/>
                <a:gd name="connsiteY61" fmla="*/ 714260 h 15035524"/>
                <a:gd name="connsiteX62" fmla="*/ 18744437 w 22478203"/>
                <a:gd name="connsiteY62" fmla="*/ -1 h 15035524"/>
                <a:gd name="connsiteX63" fmla="*/ 19982300 w 22478203"/>
                <a:gd name="connsiteY63" fmla="*/ 343465 h 15035524"/>
                <a:gd name="connsiteX64" fmla="*/ 19837609 w 22478203"/>
                <a:gd name="connsiteY64" fmla="*/ 1121173 h 15035524"/>
                <a:gd name="connsiteX65" fmla="*/ 21881359 w 22478203"/>
                <a:gd name="connsiteY65" fmla="*/ 1772279 h 15035524"/>
                <a:gd name="connsiteX66" fmla="*/ 21537712 w 22478203"/>
                <a:gd name="connsiteY66" fmla="*/ 2767023 h 15035524"/>
                <a:gd name="connsiteX67" fmla="*/ 22478203 w 22478203"/>
                <a:gd name="connsiteY67" fmla="*/ 2296774 h 15035524"/>
                <a:gd name="connsiteX68" fmla="*/ 13387695 w 22478203"/>
                <a:gd name="connsiteY68" fmla="*/ 5998279 h 15035524"/>
                <a:gd name="connsiteX69" fmla="*/ 15323320 w 22478203"/>
                <a:gd name="connsiteY69" fmla="*/ 5928489 h 15035524"/>
                <a:gd name="connsiteX70" fmla="*/ 16350939 w 22478203"/>
                <a:gd name="connsiteY70" fmla="*/ 6053348 h 15035524"/>
                <a:gd name="connsiteX71" fmla="*/ 16362364 w 22478203"/>
                <a:gd name="connsiteY71" fmla="*/ 6360628 h 15035524"/>
                <a:gd name="connsiteX72" fmla="*/ 16682563 w 22478203"/>
                <a:gd name="connsiteY72" fmla="*/ 6798531 h 15035524"/>
                <a:gd name="connsiteX0" fmla="*/ 16682563 w 22478203"/>
                <a:gd name="connsiteY0" fmla="*/ 6798531 h 15035524"/>
                <a:gd name="connsiteX1" fmla="*/ 16432262 w 22478203"/>
                <a:gd name="connsiteY1" fmla="*/ 7825917 h 15035524"/>
                <a:gd name="connsiteX2" fmla="*/ 16106317 w 22478203"/>
                <a:gd name="connsiteY2" fmla="*/ 8367221 h 15035524"/>
                <a:gd name="connsiteX3" fmla="*/ 16305649 w 22478203"/>
                <a:gd name="connsiteY3" fmla="*/ 8754550 h 15035524"/>
                <a:gd name="connsiteX4" fmla="*/ 16287189 w 22478203"/>
                <a:gd name="connsiteY4" fmla="*/ 9151157 h 15035524"/>
                <a:gd name="connsiteX5" fmla="*/ 16372801 w 22478203"/>
                <a:gd name="connsiteY5" fmla="*/ 9717422 h 15035524"/>
                <a:gd name="connsiteX6" fmla="*/ 16070155 w 22478203"/>
                <a:gd name="connsiteY6" fmla="*/ 9937808 h 15035524"/>
                <a:gd name="connsiteX7" fmla="*/ 15805690 w 22478203"/>
                <a:gd name="connsiteY7" fmla="*/ 10431999 h 15035524"/>
                <a:gd name="connsiteX8" fmla="*/ 15195097 w 22478203"/>
                <a:gd name="connsiteY8" fmla="*/ 10093742 h 15035524"/>
                <a:gd name="connsiteX9" fmla="*/ 15011380 w 22478203"/>
                <a:gd name="connsiteY9" fmla="*/ 11048592 h 15035524"/>
                <a:gd name="connsiteX10" fmla="*/ 14908430 w 22478203"/>
                <a:gd name="connsiteY10" fmla="*/ 11937487 h 15035524"/>
                <a:gd name="connsiteX11" fmla="*/ 14904684 w 22478203"/>
                <a:gd name="connsiteY11" fmla="*/ 12760926 h 15035524"/>
                <a:gd name="connsiteX12" fmla="*/ 14929927 w 22478203"/>
                <a:gd name="connsiteY12" fmla="*/ 14391846 h 15035524"/>
                <a:gd name="connsiteX13" fmla="*/ 12952786 w 22478203"/>
                <a:gd name="connsiteY13" fmla="*/ 14842599 h 15035524"/>
                <a:gd name="connsiteX14" fmla="*/ 11934663 w 22478203"/>
                <a:gd name="connsiteY14" fmla="*/ 14890849 h 15035524"/>
                <a:gd name="connsiteX15" fmla="*/ 8506848 w 22478203"/>
                <a:gd name="connsiteY15" fmla="*/ 15035524 h 15035524"/>
                <a:gd name="connsiteX16" fmla="*/ 7985095 w 22478203"/>
                <a:gd name="connsiteY16" fmla="*/ 14390442 h 15035524"/>
                <a:gd name="connsiteX17" fmla="*/ 7400308 w 22478203"/>
                <a:gd name="connsiteY17" fmla="*/ 14360297 h 15035524"/>
                <a:gd name="connsiteX18" fmla="*/ 6972273 w 22478203"/>
                <a:gd name="connsiteY18" fmla="*/ 14631594 h 15035524"/>
                <a:gd name="connsiteX19" fmla="*/ 5181729 w 22478203"/>
                <a:gd name="connsiteY19" fmla="*/ 14547195 h 15035524"/>
                <a:gd name="connsiteX20" fmla="*/ 4397998 w 22478203"/>
                <a:gd name="connsiteY20" fmla="*/ 13914178 h 15035524"/>
                <a:gd name="connsiteX21" fmla="*/ 2908896 w 22478203"/>
                <a:gd name="connsiteY21" fmla="*/ 13106324 h 15035524"/>
                <a:gd name="connsiteX22" fmla="*/ 1263043 w 22478203"/>
                <a:gd name="connsiteY22" fmla="*/ 12394931 h 15035524"/>
                <a:gd name="connsiteX23" fmla="*/ 485320 w 22478203"/>
                <a:gd name="connsiteY23" fmla="*/ 11942774 h 15035524"/>
                <a:gd name="connsiteX24" fmla="*/ 0 w 22478203"/>
                <a:gd name="connsiteY24" fmla="*/ 11649662 h 15035524"/>
                <a:gd name="connsiteX25" fmla="*/ 1003686 w 22478203"/>
                <a:gd name="connsiteY25" fmla="*/ 10903697 h 15035524"/>
                <a:gd name="connsiteX26" fmla="*/ 2902551 w 22478203"/>
                <a:gd name="connsiteY26" fmla="*/ 9719298 h 15035524"/>
                <a:gd name="connsiteX27" fmla="*/ 2558940 w 22478203"/>
                <a:gd name="connsiteY27" fmla="*/ 9185867 h 15035524"/>
                <a:gd name="connsiteX28" fmla="*/ 2402508 w 22478203"/>
                <a:gd name="connsiteY28" fmla="*/ 8498784 h 15035524"/>
                <a:gd name="connsiteX29" fmla="*/ 2730740 w 22478203"/>
                <a:gd name="connsiteY29" fmla="*/ 8471613 h 15035524"/>
                <a:gd name="connsiteX30" fmla="*/ 2947754 w 22478203"/>
                <a:gd name="connsiteY30" fmla="*/ 8001468 h 15035524"/>
                <a:gd name="connsiteX31" fmla="*/ 3499325 w 22478203"/>
                <a:gd name="connsiteY31" fmla="*/ 7558451 h 15035524"/>
                <a:gd name="connsiteX32" fmla="*/ 3680166 w 22478203"/>
                <a:gd name="connsiteY32" fmla="*/ 6681453 h 15035524"/>
                <a:gd name="connsiteX33" fmla="*/ 4186528 w 22478203"/>
                <a:gd name="connsiteY33" fmla="*/ 6690489 h 15035524"/>
                <a:gd name="connsiteX34" fmla="*/ 4837569 w 22478203"/>
                <a:gd name="connsiteY34" fmla="*/ 7160639 h 15035524"/>
                <a:gd name="connsiteX35" fmla="*/ 5352976 w 22478203"/>
                <a:gd name="connsiteY35" fmla="*/ 7079272 h 15035524"/>
                <a:gd name="connsiteX36" fmla="*/ 5741786 w 22478203"/>
                <a:gd name="connsiteY36" fmla="*/ 6708577 h 15035524"/>
                <a:gd name="connsiteX37" fmla="*/ 6157723 w 22478203"/>
                <a:gd name="connsiteY37" fmla="*/ 6545836 h 15035524"/>
                <a:gd name="connsiteX38" fmla="*/ 6745471 w 22478203"/>
                <a:gd name="connsiteY38" fmla="*/ 5976243 h 15035524"/>
                <a:gd name="connsiteX39" fmla="*/ 6890140 w 22478203"/>
                <a:gd name="connsiteY39" fmla="*/ 5126367 h 15035524"/>
                <a:gd name="connsiteX40" fmla="*/ 7568305 w 22478203"/>
                <a:gd name="connsiteY40" fmla="*/ 4556773 h 15035524"/>
                <a:gd name="connsiteX41" fmla="*/ 8137967 w 22478203"/>
                <a:gd name="connsiteY41" fmla="*/ 4113752 h 15035524"/>
                <a:gd name="connsiteX42" fmla="*/ 8463480 w 22478203"/>
                <a:gd name="connsiteY42" fmla="*/ 3309085 h 15035524"/>
                <a:gd name="connsiteX43" fmla="*/ 9024093 w 22478203"/>
                <a:gd name="connsiteY43" fmla="*/ 2956478 h 15035524"/>
                <a:gd name="connsiteX44" fmla="*/ 9675138 w 22478203"/>
                <a:gd name="connsiteY44" fmla="*/ 2603876 h 15035524"/>
                <a:gd name="connsiteX45" fmla="*/ 9558580 w 22478203"/>
                <a:gd name="connsiteY45" fmla="*/ 2055592 h 15035524"/>
                <a:gd name="connsiteX46" fmla="*/ 10353296 w 22478203"/>
                <a:gd name="connsiteY46" fmla="*/ 1383308 h 15035524"/>
                <a:gd name="connsiteX47" fmla="*/ 10832530 w 22478203"/>
                <a:gd name="connsiteY47" fmla="*/ 1310974 h 15035524"/>
                <a:gd name="connsiteX48" fmla="*/ 11058585 w 22478203"/>
                <a:gd name="connsiteY48" fmla="*/ 1763043 h 15035524"/>
                <a:gd name="connsiteX49" fmla="*/ 11411229 w 22478203"/>
                <a:gd name="connsiteY49" fmla="*/ 2142774 h 15035524"/>
                <a:gd name="connsiteX50" fmla="*/ 11998974 w 22478203"/>
                <a:gd name="connsiteY50" fmla="*/ 2224144 h 15035524"/>
                <a:gd name="connsiteX51" fmla="*/ 12315449 w 22478203"/>
                <a:gd name="connsiteY51" fmla="*/ 2884156 h 15035524"/>
                <a:gd name="connsiteX52" fmla="*/ 12785642 w 22478203"/>
                <a:gd name="connsiteY52" fmla="*/ 2703327 h 15035524"/>
                <a:gd name="connsiteX53" fmla="*/ 13671776 w 22478203"/>
                <a:gd name="connsiteY53" fmla="*/ 3155388 h 15035524"/>
                <a:gd name="connsiteX54" fmla="*/ 14123886 w 22478203"/>
                <a:gd name="connsiteY54" fmla="*/ 2857035 h 15035524"/>
                <a:gd name="connsiteX55" fmla="*/ 14259509 w 22478203"/>
                <a:gd name="connsiteY55" fmla="*/ 2287434 h 15035524"/>
                <a:gd name="connsiteX56" fmla="*/ 14892468 w 22478203"/>
                <a:gd name="connsiteY56" fmla="*/ 1645503 h 15035524"/>
                <a:gd name="connsiteX57" fmla="*/ 15778605 w 22478203"/>
                <a:gd name="connsiteY57" fmla="*/ 1093983 h 15035524"/>
                <a:gd name="connsiteX58" fmla="*/ 16022739 w 22478203"/>
                <a:gd name="connsiteY58" fmla="*/ 1564133 h 15035524"/>
                <a:gd name="connsiteX59" fmla="*/ 16556232 w 22478203"/>
                <a:gd name="connsiteY59" fmla="*/ 2142785 h 15035524"/>
                <a:gd name="connsiteX60" fmla="*/ 17406193 w 22478203"/>
                <a:gd name="connsiteY60" fmla="*/ 1292897 h 15035524"/>
                <a:gd name="connsiteX61" fmla="*/ 18120524 w 22478203"/>
                <a:gd name="connsiteY61" fmla="*/ 714260 h 15035524"/>
                <a:gd name="connsiteX62" fmla="*/ 18744437 w 22478203"/>
                <a:gd name="connsiteY62" fmla="*/ -1 h 15035524"/>
                <a:gd name="connsiteX63" fmla="*/ 19982300 w 22478203"/>
                <a:gd name="connsiteY63" fmla="*/ 343465 h 15035524"/>
                <a:gd name="connsiteX64" fmla="*/ 19837609 w 22478203"/>
                <a:gd name="connsiteY64" fmla="*/ 1121173 h 15035524"/>
                <a:gd name="connsiteX65" fmla="*/ 21881359 w 22478203"/>
                <a:gd name="connsiteY65" fmla="*/ 1772279 h 15035524"/>
                <a:gd name="connsiteX66" fmla="*/ 21537712 w 22478203"/>
                <a:gd name="connsiteY66" fmla="*/ 2767023 h 15035524"/>
                <a:gd name="connsiteX67" fmla="*/ 22478203 w 22478203"/>
                <a:gd name="connsiteY67" fmla="*/ 2296774 h 15035524"/>
                <a:gd name="connsiteX68" fmla="*/ 14370431 w 22478203"/>
                <a:gd name="connsiteY68" fmla="*/ 5830216 h 15035524"/>
                <a:gd name="connsiteX69" fmla="*/ 15323320 w 22478203"/>
                <a:gd name="connsiteY69" fmla="*/ 5928489 h 15035524"/>
                <a:gd name="connsiteX70" fmla="*/ 16350939 w 22478203"/>
                <a:gd name="connsiteY70" fmla="*/ 6053348 h 15035524"/>
                <a:gd name="connsiteX71" fmla="*/ 16362364 w 22478203"/>
                <a:gd name="connsiteY71" fmla="*/ 6360628 h 15035524"/>
                <a:gd name="connsiteX72" fmla="*/ 16682563 w 22478203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21537712 w 21881361"/>
                <a:gd name="connsiteY66" fmla="*/ 2767023 h 15035524"/>
                <a:gd name="connsiteX67" fmla="*/ 15879834 w 21881361"/>
                <a:gd name="connsiteY67" fmla="*/ 3669271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21537712 w 21881361"/>
                <a:gd name="connsiteY66" fmla="*/ 2767023 h 15035524"/>
                <a:gd name="connsiteX67" fmla="*/ 12791242 w 21881361"/>
                <a:gd name="connsiteY67" fmla="*/ 4145446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21537712 w 21881361"/>
                <a:gd name="connsiteY66" fmla="*/ 2767023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9351795 w 21881361"/>
                <a:gd name="connsiteY66" fmla="*/ 5483998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8537524 w 21881361"/>
                <a:gd name="connsiteY66" fmla="*/ 7052559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8481365 w 21881361"/>
                <a:gd name="connsiteY66" fmla="*/ 9209329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13844296 w 21881361"/>
                <a:gd name="connsiteY66" fmla="*/ 6156232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9583129 w 19982300"/>
                <a:gd name="connsiteY65" fmla="*/ 5329554 h 15035524"/>
                <a:gd name="connsiteX66" fmla="*/ 13844296 w 19982300"/>
                <a:gd name="connsiteY66" fmla="*/ 6156232 h 15035524"/>
                <a:gd name="connsiteX67" fmla="*/ 14195152 w 19982300"/>
                <a:gd name="connsiteY67" fmla="*/ 5489927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818567 w 19982300"/>
                <a:gd name="connsiteY65" fmla="*/ 7094187 h 15035524"/>
                <a:gd name="connsiteX66" fmla="*/ 13844296 w 19982300"/>
                <a:gd name="connsiteY66" fmla="*/ 6156232 h 15035524"/>
                <a:gd name="connsiteX67" fmla="*/ 14195152 w 19982300"/>
                <a:gd name="connsiteY67" fmla="*/ 5489927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818567 w 19982300"/>
                <a:gd name="connsiteY65" fmla="*/ 709418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902797 w 19982300"/>
                <a:gd name="connsiteY65" fmla="*/ 8634739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1717061 w 19982300"/>
                <a:gd name="connsiteY65" fmla="*/ 9643106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2531332 w 19982300"/>
                <a:gd name="connsiteY65" fmla="*/ 10399372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1239741 w 19982300"/>
                <a:gd name="connsiteY65" fmla="*/ 10035244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537783 w 19982300"/>
                <a:gd name="connsiteY65" fmla="*/ 9419026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9358504 w 19982300"/>
                <a:gd name="connsiteY65" fmla="*/ 12556148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5820656 w 19982300"/>
                <a:gd name="connsiteY65" fmla="*/ 12276045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9926023 w 19982300"/>
                <a:gd name="connsiteY64" fmla="*/ 5238645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8353647 w 19982300"/>
                <a:gd name="connsiteY64" fmla="*/ 9412143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1919572 w 19982300"/>
                <a:gd name="connsiteY64" fmla="*/ 7003278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3500421 w 18744436"/>
                <a:gd name="connsiteY63" fmla="*/ 4096811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496059 w 18744436"/>
                <a:gd name="connsiteY63" fmla="*/ 6029507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271434 w 18744436"/>
                <a:gd name="connsiteY63" fmla="*/ 7065877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11109603 w 18744436"/>
                <a:gd name="connsiteY63" fmla="*/ 6729756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120523"/>
                <a:gd name="connsiteY0" fmla="*/ 6084269 h 14321262"/>
                <a:gd name="connsiteX1" fmla="*/ 16432262 w 18120523"/>
                <a:gd name="connsiteY1" fmla="*/ 7111655 h 14321262"/>
                <a:gd name="connsiteX2" fmla="*/ 16106317 w 18120523"/>
                <a:gd name="connsiteY2" fmla="*/ 7652959 h 14321262"/>
                <a:gd name="connsiteX3" fmla="*/ 16305649 w 18120523"/>
                <a:gd name="connsiteY3" fmla="*/ 8040288 h 14321262"/>
                <a:gd name="connsiteX4" fmla="*/ 16287189 w 18120523"/>
                <a:gd name="connsiteY4" fmla="*/ 8436895 h 14321262"/>
                <a:gd name="connsiteX5" fmla="*/ 16372801 w 18120523"/>
                <a:gd name="connsiteY5" fmla="*/ 9003160 h 14321262"/>
                <a:gd name="connsiteX6" fmla="*/ 16070155 w 18120523"/>
                <a:gd name="connsiteY6" fmla="*/ 9223546 h 14321262"/>
                <a:gd name="connsiteX7" fmla="*/ 15805690 w 18120523"/>
                <a:gd name="connsiteY7" fmla="*/ 9717737 h 14321262"/>
                <a:gd name="connsiteX8" fmla="*/ 15195097 w 18120523"/>
                <a:gd name="connsiteY8" fmla="*/ 9379480 h 14321262"/>
                <a:gd name="connsiteX9" fmla="*/ 15011380 w 18120523"/>
                <a:gd name="connsiteY9" fmla="*/ 10334330 h 14321262"/>
                <a:gd name="connsiteX10" fmla="*/ 14908430 w 18120523"/>
                <a:gd name="connsiteY10" fmla="*/ 11223225 h 14321262"/>
                <a:gd name="connsiteX11" fmla="*/ 14904684 w 18120523"/>
                <a:gd name="connsiteY11" fmla="*/ 12046664 h 14321262"/>
                <a:gd name="connsiteX12" fmla="*/ 14929927 w 18120523"/>
                <a:gd name="connsiteY12" fmla="*/ 13677584 h 14321262"/>
                <a:gd name="connsiteX13" fmla="*/ 12952786 w 18120523"/>
                <a:gd name="connsiteY13" fmla="*/ 14128337 h 14321262"/>
                <a:gd name="connsiteX14" fmla="*/ 11934663 w 18120523"/>
                <a:gd name="connsiteY14" fmla="*/ 14176587 h 14321262"/>
                <a:gd name="connsiteX15" fmla="*/ 8506848 w 18120523"/>
                <a:gd name="connsiteY15" fmla="*/ 14321262 h 14321262"/>
                <a:gd name="connsiteX16" fmla="*/ 7985095 w 18120523"/>
                <a:gd name="connsiteY16" fmla="*/ 13676180 h 14321262"/>
                <a:gd name="connsiteX17" fmla="*/ 7400308 w 18120523"/>
                <a:gd name="connsiteY17" fmla="*/ 13646035 h 14321262"/>
                <a:gd name="connsiteX18" fmla="*/ 6972273 w 18120523"/>
                <a:gd name="connsiteY18" fmla="*/ 13917332 h 14321262"/>
                <a:gd name="connsiteX19" fmla="*/ 5181729 w 18120523"/>
                <a:gd name="connsiteY19" fmla="*/ 13832933 h 14321262"/>
                <a:gd name="connsiteX20" fmla="*/ 4397998 w 18120523"/>
                <a:gd name="connsiteY20" fmla="*/ 13199916 h 14321262"/>
                <a:gd name="connsiteX21" fmla="*/ 2908896 w 18120523"/>
                <a:gd name="connsiteY21" fmla="*/ 12392062 h 14321262"/>
                <a:gd name="connsiteX22" fmla="*/ 1263043 w 18120523"/>
                <a:gd name="connsiteY22" fmla="*/ 11680669 h 14321262"/>
                <a:gd name="connsiteX23" fmla="*/ 485320 w 18120523"/>
                <a:gd name="connsiteY23" fmla="*/ 11228512 h 14321262"/>
                <a:gd name="connsiteX24" fmla="*/ 0 w 18120523"/>
                <a:gd name="connsiteY24" fmla="*/ 10935400 h 14321262"/>
                <a:gd name="connsiteX25" fmla="*/ 1003686 w 18120523"/>
                <a:gd name="connsiteY25" fmla="*/ 10189435 h 14321262"/>
                <a:gd name="connsiteX26" fmla="*/ 2902551 w 18120523"/>
                <a:gd name="connsiteY26" fmla="*/ 9005036 h 14321262"/>
                <a:gd name="connsiteX27" fmla="*/ 2558940 w 18120523"/>
                <a:gd name="connsiteY27" fmla="*/ 8471605 h 14321262"/>
                <a:gd name="connsiteX28" fmla="*/ 2402508 w 18120523"/>
                <a:gd name="connsiteY28" fmla="*/ 7784522 h 14321262"/>
                <a:gd name="connsiteX29" fmla="*/ 2730740 w 18120523"/>
                <a:gd name="connsiteY29" fmla="*/ 7757351 h 14321262"/>
                <a:gd name="connsiteX30" fmla="*/ 2947754 w 18120523"/>
                <a:gd name="connsiteY30" fmla="*/ 7287206 h 14321262"/>
                <a:gd name="connsiteX31" fmla="*/ 3499325 w 18120523"/>
                <a:gd name="connsiteY31" fmla="*/ 6844189 h 14321262"/>
                <a:gd name="connsiteX32" fmla="*/ 3680166 w 18120523"/>
                <a:gd name="connsiteY32" fmla="*/ 5967191 h 14321262"/>
                <a:gd name="connsiteX33" fmla="*/ 4186528 w 18120523"/>
                <a:gd name="connsiteY33" fmla="*/ 5976227 h 14321262"/>
                <a:gd name="connsiteX34" fmla="*/ 4837569 w 18120523"/>
                <a:gd name="connsiteY34" fmla="*/ 6446377 h 14321262"/>
                <a:gd name="connsiteX35" fmla="*/ 5352976 w 18120523"/>
                <a:gd name="connsiteY35" fmla="*/ 6365010 h 14321262"/>
                <a:gd name="connsiteX36" fmla="*/ 5741786 w 18120523"/>
                <a:gd name="connsiteY36" fmla="*/ 5994315 h 14321262"/>
                <a:gd name="connsiteX37" fmla="*/ 6157723 w 18120523"/>
                <a:gd name="connsiteY37" fmla="*/ 5831574 h 14321262"/>
                <a:gd name="connsiteX38" fmla="*/ 6745471 w 18120523"/>
                <a:gd name="connsiteY38" fmla="*/ 5261981 h 14321262"/>
                <a:gd name="connsiteX39" fmla="*/ 6890140 w 18120523"/>
                <a:gd name="connsiteY39" fmla="*/ 4412105 h 14321262"/>
                <a:gd name="connsiteX40" fmla="*/ 7568305 w 18120523"/>
                <a:gd name="connsiteY40" fmla="*/ 3842511 h 14321262"/>
                <a:gd name="connsiteX41" fmla="*/ 8137967 w 18120523"/>
                <a:gd name="connsiteY41" fmla="*/ 3399490 h 14321262"/>
                <a:gd name="connsiteX42" fmla="*/ 8463480 w 18120523"/>
                <a:gd name="connsiteY42" fmla="*/ 2594823 h 14321262"/>
                <a:gd name="connsiteX43" fmla="*/ 9024093 w 18120523"/>
                <a:gd name="connsiteY43" fmla="*/ 2242216 h 14321262"/>
                <a:gd name="connsiteX44" fmla="*/ 9675138 w 18120523"/>
                <a:gd name="connsiteY44" fmla="*/ 1889614 h 14321262"/>
                <a:gd name="connsiteX45" fmla="*/ 9558580 w 18120523"/>
                <a:gd name="connsiteY45" fmla="*/ 1341330 h 14321262"/>
                <a:gd name="connsiteX46" fmla="*/ 10353296 w 18120523"/>
                <a:gd name="connsiteY46" fmla="*/ 669046 h 14321262"/>
                <a:gd name="connsiteX47" fmla="*/ 10832530 w 18120523"/>
                <a:gd name="connsiteY47" fmla="*/ 596712 h 14321262"/>
                <a:gd name="connsiteX48" fmla="*/ 11058585 w 18120523"/>
                <a:gd name="connsiteY48" fmla="*/ 1048781 h 14321262"/>
                <a:gd name="connsiteX49" fmla="*/ 11411229 w 18120523"/>
                <a:gd name="connsiteY49" fmla="*/ 1428512 h 14321262"/>
                <a:gd name="connsiteX50" fmla="*/ 11998974 w 18120523"/>
                <a:gd name="connsiteY50" fmla="*/ 1509882 h 14321262"/>
                <a:gd name="connsiteX51" fmla="*/ 12315449 w 18120523"/>
                <a:gd name="connsiteY51" fmla="*/ 2169894 h 14321262"/>
                <a:gd name="connsiteX52" fmla="*/ 12785642 w 18120523"/>
                <a:gd name="connsiteY52" fmla="*/ 1989065 h 14321262"/>
                <a:gd name="connsiteX53" fmla="*/ 13671776 w 18120523"/>
                <a:gd name="connsiteY53" fmla="*/ 2441126 h 14321262"/>
                <a:gd name="connsiteX54" fmla="*/ 14123886 w 18120523"/>
                <a:gd name="connsiteY54" fmla="*/ 2142773 h 14321262"/>
                <a:gd name="connsiteX55" fmla="*/ 14259509 w 18120523"/>
                <a:gd name="connsiteY55" fmla="*/ 1573172 h 14321262"/>
                <a:gd name="connsiteX56" fmla="*/ 14892468 w 18120523"/>
                <a:gd name="connsiteY56" fmla="*/ 931241 h 14321262"/>
                <a:gd name="connsiteX57" fmla="*/ 15778605 w 18120523"/>
                <a:gd name="connsiteY57" fmla="*/ 379721 h 14321262"/>
                <a:gd name="connsiteX58" fmla="*/ 16022739 w 18120523"/>
                <a:gd name="connsiteY58" fmla="*/ 849871 h 14321262"/>
                <a:gd name="connsiteX59" fmla="*/ 16556232 w 18120523"/>
                <a:gd name="connsiteY59" fmla="*/ 1428523 h 14321262"/>
                <a:gd name="connsiteX60" fmla="*/ 17406193 w 18120523"/>
                <a:gd name="connsiteY60" fmla="*/ 578635 h 14321262"/>
                <a:gd name="connsiteX61" fmla="*/ 18120524 w 18120523"/>
                <a:gd name="connsiteY61" fmla="*/ -2 h 14321262"/>
                <a:gd name="connsiteX62" fmla="*/ 7035843 w 18120523"/>
                <a:gd name="connsiteY62" fmla="*/ 6484324 h 14321262"/>
                <a:gd name="connsiteX63" fmla="*/ 11109603 w 18120523"/>
                <a:gd name="connsiteY63" fmla="*/ 6015494 h 14321262"/>
                <a:gd name="connsiteX64" fmla="*/ 11919572 w 18120523"/>
                <a:gd name="connsiteY64" fmla="*/ 6289016 h 14321262"/>
                <a:gd name="connsiteX65" fmla="*/ 12868275 w 18120523"/>
                <a:gd name="connsiteY65" fmla="*/ 6043805 h 14321262"/>
                <a:gd name="connsiteX66" fmla="*/ 13844296 w 18120523"/>
                <a:gd name="connsiteY66" fmla="*/ 5441970 h 14321262"/>
                <a:gd name="connsiteX67" fmla="*/ 13886291 w 18120523"/>
                <a:gd name="connsiteY67" fmla="*/ 4607602 h 14321262"/>
                <a:gd name="connsiteX68" fmla="*/ 14370431 w 18120523"/>
                <a:gd name="connsiteY68" fmla="*/ 5115954 h 14321262"/>
                <a:gd name="connsiteX69" fmla="*/ 15323320 w 18120523"/>
                <a:gd name="connsiteY69" fmla="*/ 5214227 h 14321262"/>
                <a:gd name="connsiteX70" fmla="*/ 16350939 w 18120523"/>
                <a:gd name="connsiteY70" fmla="*/ 5339086 h 14321262"/>
                <a:gd name="connsiteX71" fmla="*/ 16362364 w 18120523"/>
                <a:gd name="connsiteY71" fmla="*/ 5646366 h 14321262"/>
                <a:gd name="connsiteX72" fmla="*/ 16682563 w 18120523"/>
                <a:gd name="connsiteY72" fmla="*/ 6084269 h 14321262"/>
                <a:gd name="connsiteX0" fmla="*/ 16682563 w 18120523"/>
                <a:gd name="connsiteY0" fmla="*/ 6084269 h 14321262"/>
                <a:gd name="connsiteX1" fmla="*/ 16432262 w 18120523"/>
                <a:gd name="connsiteY1" fmla="*/ 7111655 h 14321262"/>
                <a:gd name="connsiteX2" fmla="*/ 16106317 w 18120523"/>
                <a:gd name="connsiteY2" fmla="*/ 7652959 h 14321262"/>
                <a:gd name="connsiteX3" fmla="*/ 16305649 w 18120523"/>
                <a:gd name="connsiteY3" fmla="*/ 8040288 h 14321262"/>
                <a:gd name="connsiteX4" fmla="*/ 16287189 w 18120523"/>
                <a:gd name="connsiteY4" fmla="*/ 8436895 h 14321262"/>
                <a:gd name="connsiteX5" fmla="*/ 16372801 w 18120523"/>
                <a:gd name="connsiteY5" fmla="*/ 9003160 h 14321262"/>
                <a:gd name="connsiteX6" fmla="*/ 16070155 w 18120523"/>
                <a:gd name="connsiteY6" fmla="*/ 9223546 h 14321262"/>
                <a:gd name="connsiteX7" fmla="*/ 15805690 w 18120523"/>
                <a:gd name="connsiteY7" fmla="*/ 9717737 h 14321262"/>
                <a:gd name="connsiteX8" fmla="*/ 15195097 w 18120523"/>
                <a:gd name="connsiteY8" fmla="*/ 9379480 h 14321262"/>
                <a:gd name="connsiteX9" fmla="*/ 15011380 w 18120523"/>
                <a:gd name="connsiteY9" fmla="*/ 10334330 h 14321262"/>
                <a:gd name="connsiteX10" fmla="*/ 14908430 w 18120523"/>
                <a:gd name="connsiteY10" fmla="*/ 11223225 h 14321262"/>
                <a:gd name="connsiteX11" fmla="*/ 14904684 w 18120523"/>
                <a:gd name="connsiteY11" fmla="*/ 12046664 h 14321262"/>
                <a:gd name="connsiteX12" fmla="*/ 14929927 w 18120523"/>
                <a:gd name="connsiteY12" fmla="*/ 13677584 h 14321262"/>
                <a:gd name="connsiteX13" fmla="*/ 12952786 w 18120523"/>
                <a:gd name="connsiteY13" fmla="*/ 14128337 h 14321262"/>
                <a:gd name="connsiteX14" fmla="*/ 11934663 w 18120523"/>
                <a:gd name="connsiteY14" fmla="*/ 14176587 h 14321262"/>
                <a:gd name="connsiteX15" fmla="*/ 8506848 w 18120523"/>
                <a:gd name="connsiteY15" fmla="*/ 14321262 h 14321262"/>
                <a:gd name="connsiteX16" fmla="*/ 7985095 w 18120523"/>
                <a:gd name="connsiteY16" fmla="*/ 13676180 h 14321262"/>
                <a:gd name="connsiteX17" fmla="*/ 7400308 w 18120523"/>
                <a:gd name="connsiteY17" fmla="*/ 13646035 h 14321262"/>
                <a:gd name="connsiteX18" fmla="*/ 6972273 w 18120523"/>
                <a:gd name="connsiteY18" fmla="*/ 13917332 h 14321262"/>
                <a:gd name="connsiteX19" fmla="*/ 5181729 w 18120523"/>
                <a:gd name="connsiteY19" fmla="*/ 13832933 h 14321262"/>
                <a:gd name="connsiteX20" fmla="*/ 4397998 w 18120523"/>
                <a:gd name="connsiteY20" fmla="*/ 13199916 h 14321262"/>
                <a:gd name="connsiteX21" fmla="*/ 2908896 w 18120523"/>
                <a:gd name="connsiteY21" fmla="*/ 12392062 h 14321262"/>
                <a:gd name="connsiteX22" fmla="*/ 1263043 w 18120523"/>
                <a:gd name="connsiteY22" fmla="*/ 11680669 h 14321262"/>
                <a:gd name="connsiteX23" fmla="*/ 485320 w 18120523"/>
                <a:gd name="connsiteY23" fmla="*/ 11228512 h 14321262"/>
                <a:gd name="connsiteX24" fmla="*/ 0 w 18120523"/>
                <a:gd name="connsiteY24" fmla="*/ 10935400 h 14321262"/>
                <a:gd name="connsiteX25" fmla="*/ 1003686 w 18120523"/>
                <a:gd name="connsiteY25" fmla="*/ 10189435 h 14321262"/>
                <a:gd name="connsiteX26" fmla="*/ 2902551 w 18120523"/>
                <a:gd name="connsiteY26" fmla="*/ 9005036 h 14321262"/>
                <a:gd name="connsiteX27" fmla="*/ 2558940 w 18120523"/>
                <a:gd name="connsiteY27" fmla="*/ 8471605 h 14321262"/>
                <a:gd name="connsiteX28" fmla="*/ 2402508 w 18120523"/>
                <a:gd name="connsiteY28" fmla="*/ 7784522 h 14321262"/>
                <a:gd name="connsiteX29" fmla="*/ 2730740 w 18120523"/>
                <a:gd name="connsiteY29" fmla="*/ 7757351 h 14321262"/>
                <a:gd name="connsiteX30" fmla="*/ 2947754 w 18120523"/>
                <a:gd name="connsiteY30" fmla="*/ 7287206 h 14321262"/>
                <a:gd name="connsiteX31" fmla="*/ 3499325 w 18120523"/>
                <a:gd name="connsiteY31" fmla="*/ 6844189 h 14321262"/>
                <a:gd name="connsiteX32" fmla="*/ 3680166 w 18120523"/>
                <a:gd name="connsiteY32" fmla="*/ 5967191 h 14321262"/>
                <a:gd name="connsiteX33" fmla="*/ 4186528 w 18120523"/>
                <a:gd name="connsiteY33" fmla="*/ 5976227 h 14321262"/>
                <a:gd name="connsiteX34" fmla="*/ 4837569 w 18120523"/>
                <a:gd name="connsiteY34" fmla="*/ 6446377 h 14321262"/>
                <a:gd name="connsiteX35" fmla="*/ 5352976 w 18120523"/>
                <a:gd name="connsiteY35" fmla="*/ 6365010 h 14321262"/>
                <a:gd name="connsiteX36" fmla="*/ 5741786 w 18120523"/>
                <a:gd name="connsiteY36" fmla="*/ 5994315 h 14321262"/>
                <a:gd name="connsiteX37" fmla="*/ 6157723 w 18120523"/>
                <a:gd name="connsiteY37" fmla="*/ 5831574 h 14321262"/>
                <a:gd name="connsiteX38" fmla="*/ 6745471 w 18120523"/>
                <a:gd name="connsiteY38" fmla="*/ 5261981 h 14321262"/>
                <a:gd name="connsiteX39" fmla="*/ 6890140 w 18120523"/>
                <a:gd name="connsiteY39" fmla="*/ 4412105 h 14321262"/>
                <a:gd name="connsiteX40" fmla="*/ 7568305 w 18120523"/>
                <a:gd name="connsiteY40" fmla="*/ 3842511 h 14321262"/>
                <a:gd name="connsiteX41" fmla="*/ 8137967 w 18120523"/>
                <a:gd name="connsiteY41" fmla="*/ 3399490 h 14321262"/>
                <a:gd name="connsiteX42" fmla="*/ 8463480 w 18120523"/>
                <a:gd name="connsiteY42" fmla="*/ 2594823 h 14321262"/>
                <a:gd name="connsiteX43" fmla="*/ 9024093 w 18120523"/>
                <a:gd name="connsiteY43" fmla="*/ 2242216 h 14321262"/>
                <a:gd name="connsiteX44" fmla="*/ 9675138 w 18120523"/>
                <a:gd name="connsiteY44" fmla="*/ 1889614 h 14321262"/>
                <a:gd name="connsiteX45" fmla="*/ 9558580 w 18120523"/>
                <a:gd name="connsiteY45" fmla="*/ 1341330 h 14321262"/>
                <a:gd name="connsiteX46" fmla="*/ 10353296 w 18120523"/>
                <a:gd name="connsiteY46" fmla="*/ 669046 h 14321262"/>
                <a:gd name="connsiteX47" fmla="*/ 10832530 w 18120523"/>
                <a:gd name="connsiteY47" fmla="*/ 596712 h 14321262"/>
                <a:gd name="connsiteX48" fmla="*/ 11058585 w 18120523"/>
                <a:gd name="connsiteY48" fmla="*/ 1048781 h 14321262"/>
                <a:gd name="connsiteX49" fmla="*/ 11411229 w 18120523"/>
                <a:gd name="connsiteY49" fmla="*/ 1428512 h 14321262"/>
                <a:gd name="connsiteX50" fmla="*/ 11998974 w 18120523"/>
                <a:gd name="connsiteY50" fmla="*/ 1509882 h 14321262"/>
                <a:gd name="connsiteX51" fmla="*/ 12315449 w 18120523"/>
                <a:gd name="connsiteY51" fmla="*/ 2169894 h 14321262"/>
                <a:gd name="connsiteX52" fmla="*/ 12785642 w 18120523"/>
                <a:gd name="connsiteY52" fmla="*/ 1989065 h 14321262"/>
                <a:gd name="connsiteX53" fmla="*/ 13671776 w 18120523"/>
                <a:gd name="connsiteY53" fmla="*/ 2441126 h 14321262"/>
                <a:gd name="connsiteX54" fmla="*/ 14123886 w 18120523"/>
                <a:gd name="connsiteY54" fmla="*/ 2142773 h 14321262"/>
                <a:gd name="connsiteX55" fmla="*/ 14259509 w 18120523"/>
                <a:gd name="connsiteY55" fmla="*/ 1573172 h 14321262"/>
                <a:gd name="connsiteX56" fmla="*/ 14892468 w 18120523"/>
                <a:gd name="connsiteY56" fmla="*/ 931241 h 14321262"/>
                <a:gd name="connsiteX57" fmla="*/ 15778605 w 18120523"/>
                <a:gd name="connsiteY57" fmla="*/ 379721 h 14321262"/>
                <a:gd name="connsiteX58" fmla="*/ 16022739 w 18120523"/>
                <a:gd name="connsiteY58" fmla="*/ 849871 h 14321262"/>
                <a:gd name="connsiteX59" fmla="*/ 16556232 w 18120523"/>
                <a:gd name="connsiteY59" fmla="*/ 1428523 h 14321262"/>
                <a:gd name="connsiteX60" fmla="*/ 17406193 w 18120523"/>
                <a:gd name="connsiteY60" fmla="*/ 578635 h 14321262"/>
                <a:gd name="connsiteX61" fmla="*/ 18120524 w 18120523"/>
                <a:gd name="connsiteY61" fmla="*/ -2 h 14321262"/>
                <a:gd name="connsiteX62" fmla="*/ 10152517 w 18120523"/>
                <a:gd name="connsiteY62" fmla="*/ 5644020 h 14321262"/>
                <a:gd name="connsiteX63" fmla="*/ 11109603 w 18120523"/>
                <a:gd name="connsiteY63" fmla="*/ 6015494 h 14321262"/>
                <a:gd name="connsiteX64" fmla="*/ 11919572 w 18120523"/>
                <a:gd name="connsiteY64" fmla="*/ 6289016 h 14321262"/>
                <a:gd name="connsiteX65" fmla="*/ 12868275 w 18120523"/>
                <a:gd name="connsiteY65" fmla="*/ 6043805 h 14321262"/>
                <a:gd name="connsiteX66" fmla="*/ 13844296 w 18120523"/>
                <a:gd name="connsiteY66" fmla="*/ 5441970 h 14321262"/>
                <a:gd name="connsiteX67" fmla="*/ 13886291 w 18120523"/>
                <a:gd name="connsiteY67" fmla="*/ 4607602 h 14321262"/>
                <a:gd name="connsiteX68" fmla="*/ 14370431 w 18120523"/>
                <a:gd name="connsiteY68" fmla="*/ 5115954 h 14321262"/>
                <a:gd name="connsiteX69" fmla="*/ 15323320 w 18120523"/>
                <a:gd name="connsiteY69" fmla="*/ 5214227 h 14321262"/>
                <a:gd name="connsiteX70" fmla="*/ 16350939 w 18120523"/>
                <a:gd name="connsiteY70" fmla="*/ 5339086 h 14321262"/>
                <a:gd name="connsiteX71" fmla="*/ 16362364 w 18120523"/>
                <a:gd name="connsiteY71" fmla="*/ 5646366 h 14321262"/>
                <a:gd name="connsiteX72" fmla="*/ 16682563 w 18120523"/>
                <a:gd name="connsiteY72" fmla="*/ 6084269 h 14321262"/>
                <a:gd name="connsiteX0" fmla="*/ 16682563 w 17406190"/>
                <a:gd name="connsiteY0" fmla="*/ 5704551 h 13941544"/>
                <a:gd name="connsiteX1" fmla="*/ 16432262 w 17406190"/>
                <a:gd name="connsiteY1" fmla="*/ 6731937 h 13941544"/>
                <a:gd name="connsiteX2" fmla="*/ 16106317 w 17406190"/>
                <a:gd name="connsiteY2" fmla="*/ 7273241 h 13941544"/>
                <a:gd name="connsiteX3" fmla="*/ 16305649 w 17406190"/>
                <a:gd name="connsiteY3" fmla="*/ 7660570 h 13941544"/>
                <a:gd name="connsiteX4" fmla="*/ 16287189 w 17406190"/>
                <a:gd name="connsiteY4" fmla="*/ 8057177 h 13941544"/>
                <a:gd name="connsiteX5" fmla="*/ 16372801 w 17406190"/>
                <a:gd name="connsiteY5" fmla="*/ 8623442 h 13941544"/>
                <a:gd name="connsiteX6" fmla="*/ 16070155 w 17406190"/>
                <a:gd name="connsiteY6" fmla="*/ 8843828 h 13941544"/>
                <a:gd name="connsiteX7" fmla="*/ 15805690 w 17406190"/>
                <a:gd name="connsiteY7" fmla="*/ 9338019 h 13941544"/>
                <a:gd name="connsiteX8" fmla="*/ 15195097 w 17406190"/>
                <a:gd name="connsiteY8" fmla="*/ 8999762 h 13941544"/>
                <a:gd name="connsiteX9" fmla="*/ 15011380 w 17406190"/>
                <a:gd name="connsiteY9" fmla="*/ 9954612 h 13941544"/>
                <a:gd name="connsiteX10" fmla="*/ 14908430 w 17406190"/>
                <a:gd name="connsiteY10" fmla="*/ 10843507 h 13941544"/>
                <a:gd name="connsiteX11" fmla="*/ 14904684 w 17406190"/>
                <a:gd name="connsiteY11" fmla="*/ 11666946 h 13941544"/>
                <a:gd name="connsiteX12" fmla="*/ 14929927 w 17406190"/>
                <a:gd name="connsiteY12" fmla="*/ 13297866 h 13941544"/>
                <a:gd name="connsiteX13" fmla="*/ 12952786 w 17406190"/>
                <a:gd name="connsiteY13" fmla="*/ 13748619 h 13941544"/>
                <a:gd name="connsiteX14" fmla="*/ 11934663 w 17406190"/>
                <a:gd name="connsiteY14" fmla="*/ 13796869 h 13941544"/>
                <a:gd name="connsiteX15" fmla="*/ 8506848 w 17406190"/>
                <a:gd name="connsiteY15" fmla="*/ 13941544 h 13941544"/>
                <a:gd name="connsiteX16" fmla="*/ 7985095 w 17406190"/>
                <a:gd name="connsiteY16" fmla="*/ 13296462 h 13941544"/>
                <a:gd name="connsiteX17" fmla="*/ 7400308 w 17406190"/>
                <a:gd name="connsiteY17" fmla="*/ 13266317 h 13941544"/>
                <a:gd name="connsiteX18" fmla="*/ 6972273 w 17406190"/>
                <a:gd name="connsiteY18" fmla="*/ 13537614 h 13941544"/>
                <a:gd name="connsiteX19" fmla="*/ 5181729 w 17406190"/>
                <a:gd name="connsiteY19" fmla="*/ 13453215 h 13941544"/>
                <a:gd name="connsiteX20" fmla="*/ 4397998 w 17406190"/>
                <a:gd name="connsiteY20" fmla="*/ 12820198 h 13941544"/>
                <a:gd name="connsiteX21" fmla="*/ 2908896 w 17406190"/>
                <a:gd name="connsiteY21" fmla="*/ 12012344 h 13941544"/>
                <a:gd name="connsiteX22" fmla="*/ 1263043 w 17406190"/>
                <a:gd name="connsiteY22" fmla="*/ 11300951 h 13941544"/>
                <a:gd name="connsiteX23" fmla="*/ 485320 w 17406190"/>
                <a:gd name="connsiteY23" fmla="*/ 10848794 h 13941544"/>
                <a:gd name="connsiteX24" fmla="*/ 0 w 17406190"/>
                <a:gd name="connsiteY24" fmla="*/ 10555682 h 13941544"/>
                <a:gd name="connsiteX25" fmla="*/ 1003686 w 17406190"/>
                <a:gd name="connsiteY25" fmla="*/ 9809717 h 13941544"/>
                <a:gd name="connsiteX26" fmla="*/ 2902551 w 17406190"/>
                <a:gd name="connsiteY26" fmla="*/ 8625318 h 13941544"/>
                <a:gd name="connsiteX27" fmla="*/ 2558940 w 17406190"/>
                <a:gd name="connsiteY27" fmla="*/ 8091887 h 13941544"/>
                <a:gd name="connsiteX28" fmla="*/ 2402508 w 17406190"/>
                <a:gd name="connsiteY28" fmla="*/ 7404804 h 13941544"/>
                <a:gd name="connsiteX29" fmla="*/ 2730740 w 17406190"/>
                <a:gd name="connsiteY29" fmla="*/ 7377633 h 13941544"/>
                <a:gd name="connsiteX30" fmla="*/ 2947754 w 17406190"/>
                <a:gd name="connsiteY30" fmla="*/ 6907488 h 13941544"/>
                <a:gd name="connsiteX31" fmla="*/ 3499325 w 17406190"/>
                <a:gd name="connsiteY31" fmla="*/ 6464471 h 13941544"/>
                <a:gd name="connsiteX32" fmla="*/ 3680166 w 17406190"/>
                <a:gd name="connsiteY32" fmla="*/ 5587473 h 13941544"/>
                <a:gd name="connsiteX33" fmla="*/ 4186528 w 17406190"/>
                <a:gd name="connsiteY33" fmla="*/ 5596509 h 13941544"/>
                <a:gd name="connsiteX34" fmla="*/ 4837569 w 17406190"/>
                <a:gd name="connsiteY34" fmla="*/ 6066659 h 13941544"/>
                <a:gd name="connsiteX35" fmla="*/ 5352976 w 17406190"/>
                <a:gd name="connsiteY35" fmla="*/ 5985292 h 13941544"/>
                <a:gd name="connsiteX36" fmla="*/ 5741786 w 17406190"/>
                <a:gd name="connsiteY36" fmla="*/ 5614597 h 13941544"/>
                <a:gd name="connsiteX37" fmla="*/ 6157723 w 17406190"/>
                <a:gd name="connsiteY37" fmla="*/ 5451856 h 13941544"/>
                <a:gd name="connsiteX38" fmla="*/ 6745471 w 17406190"/>
                <a:gd name="connsiteY38" fmla="*/ 4882263 h 13941544"/>
                <a:gd name="connsiteX39" fmla="*/ 6890140 w 17406190"/>
                <a:gd name="connsiteY39" fmla="*/ 4032387 h 13941544"/>
                <a:gd name="connsiteX40" fmla="*/ 7568305 w 17406190"/>
                <a:gd name="connsiteY40" fmla="*/ 3462793 h 13941544"/>
                <a:gd name="connsiteX41" fmla="*/ 8137967 w 17406190"/>
                <a:gd name="connsiteY41" fmla="*/ 3019772 h 13941544"/>
                <a:gd name="connsiteX42" fmla="*/ 8463480 w 17406190"/>
                <a:gd name="connsiteY42" fmla="*/ 2215105 h 13941544"/>
                <a:gd name="connsiteX43" fmla="*/ 9024093 w 17406190"/>
                <a:gd name="connsiteY43" fmla="*/ 1862498 h 13941544"/>
                <a:gd name="connsiteX44" fmla="*/ 9675138 w 17406190"/>
                <a:gd name="connsiteY44" fmla="*/ 1509896 h 13941544"/>
                <a:gd name="connsiteX45" fmla="*/ 9558580 w 17406190"/>
                <a:gd name="connsiteY45" fmla="*/ 961612 h 13941544"/>
                <a:gd name="connsiteX46" fmla="*/ 10353296 w 17406190"/>
                <a:gd name="connsiteY46" fmla="*/ 289328 h 13941544"/>
                <a:gd name="connsiteX47" fmla="*/ 10832530 w 17406190"/>
                <a:gd name="connsiteY47" fmla="*/ 216994 h 13941544"/>
                <a:gd name="connsiteX48" fmla="*/ 11058585 w 17406190"/>
                <a:gd name="connsiteY48" fmla="*/ 669063 h 13941544"/>
                <a:gd name="connsiteX49" fmla="*/ 11411229 w 17406190"/>
                <a:gd name="connsiteY49" fmla="*/ 1048794 h 13941544"/>
                <a:gd name="connsiteX50" fmla="*/ 11998974 w 17406190"/>
                <a:gd name="connsiteY50" fmla="*/ 1130164 h 13941544"/>
                <a:gd name="connsiteX51" fmla="*/ 12315449 w 17406190"/>
                <a:gd name="connsiteY51" fmla="*/ 1790176 h 13941544"/>
                <a:gd name="connsiteX52" fmla="*/ 12785642 w 17406190"/>
                <a:gd name="connsiteY52" fmla="*/ 1609347 h 13941544"/>
                <a:gd name="connsiteX53" fmla="*/ 13671776 w 17406190"/>
                <a:gd name="connsiteY53" fmla="*/ 2061408 h 13941544"/>
                <a:gd name="connsiteX54" fmla="*/ 14123886 w 17406190"/>
                <a:gd name="connsiteY54" fmla="*/ 1763055 h 13941544"/>
                <a:gd name="connsiteX55" fmla="*/ 14259509 w 17406190"/>
                <a:gd name="connsiteY55" fmla="*/ 1193454 h 13941544"/>
                <a:gd name="connsiteX56" fmla="*/ 14892468 w 17406190"/>
                <a:gd name="connsiteY56" fmla="*/ 551523 h 13941544"/>
                <a:gd name="connsiteX57" fmla="*/ 15778605 w 17406190"/>
                <a:gd name="connsiteY57" fmla="*/ 3 h 13941544"/>
                <a:gd name="connsiteX58" fmla="*/ 16022739 w 17406190"/>
                <a:gd name="connsiteY58" fmla="*/ 470153 h 13941544"/>
                <a:gd name="connsiteX59" fmla="*/ 16556232 w 17406190"/>
                <a:gd name="connsiteY59" fmla="*/ 1048805 h 13941544"/>
                <a:gd name="connsiteX60" fmla="*/ 17406193 w 17406190"/>
                <a:gd name="connsiteY60" fmla="*/ 198917 h 13941544"/>
                <a:gd name="connsiteX61" fmla="*/ 10152517 w 17406190"/>
                <a:gd name="connsiteY61" fmla="*/ 5264302 h 13941544"/>
                <a:gd name="connsiteX62" fmla="*/ 11109603 w 17406190"/>
                <a:gd name="connsiteY62" fmla="*/ 5635776 h 13941544"/>
                <a:gd name="connsiteX63" fmla="*/ 11919572 w 17406190"/>
                <a:gd name="connsiteY63" fmla="*/ 5909298 h 13941544"/>
                <a:gd name="connsiteX64" fmla="*/ 12868275 w 17406190"/>
                <a:gd name="connsiteY64" fmla="*/ 5664087 h 13941544"/>
                <a:gd name="connsiteX65" fmla="*/ 13844296 w 17406190"/>
                <a:gd name="connsiteY65" fmla="*/ 5062252 h 13941544"/>
                <a:gd name="connsiteX66" fmla="*/ 13886291 w 17406190"/>
                <a:gd name="connsiteY66" fmla="*/ 4227884 h 13941544"/>
                <a:gd name="connsiteX67" fmla="*/ 14370431 w 17406190"/>
                <a:gd name="connsiteY67" fmla="*/ 4736236 h 13941544"/>
                <a:gd name="connsiteX68" fmla="*/ 15323320 w 17406190"/>
                <a:gd name="connsiteY68" fmla="*/ 4834509 h 13941544"/>
                <a:gd name="connsiteX69" fmla="*/ 16350939 w 17406190"/>
                <a:gd name="connsiteY69" fmla="*/ 4959368 h 13941544"/>
                <a:gd name="connsiteX70" fmla="*/ 16362364 w 17406190"/>
                <a:gd name="connsiteY70" fmla="*/ 5266648 h 13941544"/>
                <a:gd name="connsiteX71" fmla="*/ 16682563 w 17406190"/>
                <a:gd name="connsiteY71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16022739 w 16682562"/>
                <a:gd name="connsiteY58" fmla="*/ 470153 h 13941544"/>
                <a:gd name="connsiteX59" fmla="*/ 16556232 w 16682562"/>
                <a:gd name="connsiteY59" fmla="*/ 1048805 h 13941544"/>
                <a:gd name="connsiteX60" fmla="*/ 10152517 w 16682562"/>
                <a:gd name="connsiteY60" fmla="*/ 5264302 h 13941544"/>
                <a:gd name="connsiteX61" fmla="*/ 11109603 w 16682562"/>
                <a:gd name="connsiteY61" fmla="*/ 5635776 h 13941544"/>
                <a:gd name="connsiteX62" fmla="*/ 11919572 w 16682562"/>
                <a:gd name="connsiteY62" fmla="*/ 5909298 h 13941544"/>
                <a:gd name="connsiteX63" fmla="*/ 12868275 w 16682562"/>
                <a:gd name="connsiteY63" fmla="*/ 5664087 h 13941544"/>
                <a:gd name="connsiteX64" fmla="*/ 13844296 w 16682562"/>
                <a:gd name="connsiteY64" fmla="*/ 5062252 h 13941544"/>
                <a:gd name="connsiteX65" fmla="*/ 13886291 w 16682562"/>
                <a:gd name="connsiteY65" fmla="*/ 4227884 h 13941544"/>
                <a:gd name="connsiteX66" fmla="*/ 14370431 w 16682562"/>
                <a:gd name="connsiteY66" fmla="*/ 4736236 h 13941544"/>
                <a:gd name="connsiteX67" fmla="*/ 15323320 w 16682562"/>
                <a:gd name="connsiteY67" fmla="*/ 4834509 h 13941544"/>
                <a:gd name="connsiteX68" fmla="*/ 16350939 w 16682562"/>
                <a:gd name="connsiteY68" fmla="*/ 4959368 h 13941544"/>
                <a:gd name="connsiteX69" fmla="*/ 16362364 w 16682562"/>
                <a:gd name="connsiteY69" fmla="*/ 5266648 h 13941544"/>
                <a:gd name="connsiteX70" fmla="*/ 16682563 w 16682562"/>
                <a:gd name="connsiteY70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16022739 w 16682562"/>
                <a:gd name="connsiteY58" fmla="*/ 470153 h 13941544"/>
                <a:gd name="connsiteX59" fmla="*/ 9312071 w 16682562"/>
                <a:gd name="connsiteY59" fmla="*/ 4353992 h 13941544"/>
                <a:gd name="connsiteX60" fmla="*/ 10152517 w 16682562"/>
                <a:gd name="connsiteY60" fmla="*/ 5264302 h 13941544"/>
                <a:gd name="connsiteX61" fmla="*/ 11109603 w 16682562"/>
                <a:gd name="connsiteY61" fmla="*/ 5635776 h 13941544"/>
                <a:gd name="connsiteX62" fmla="*/ 11919572 w 16682562"/>
                <a:gd name="connsiteY62" fmla="*/ 5909298 h 13941544"/>
                <a:gd name="connsiteX63" fmla="*/ 12868275 w 16682562"/>
                <a:gd name="connsiteY63" fmla="*/ 5664087 h 13941544"/>
                <a:gd name="connsiteX64" fmla="*/ 13844296 w 16682562"/>
                <a:gd name="connsiteY64" fmla="*/ 5062252 h 13941544"/>
                <a:gd name="connsiteX65" fmla="*/ 13886291 w 16682562"/>
                <a:gd name="connsiteY65" fmla="*/ 4227884 h 13941544"/>
                <a:gd name="connsiteX66" fmla="*/ 14370431 w 16682562"/>
                <a:gd name="connsiteY66" fmla="*/ 4736236 h 13941544"/>
                <a:gd name="connsiteX67" fmla="*/ 15323320 w 16682562"/>
                <a:gd name="connsiteY67" fmla="*/ 4834509 h 13941544"/>
                <a:gd name="connsiteX68" fmla="*/ 16350939 w 16682562"/>
                <a:gd name="connsiteY68" fmla="*/ 4959368 h 13941544"/>
                <a:gd name="connsiteX69" fmla="*/ 16362364 w 16682562"/>
                <a:gd name="connsiteY69" fmla="*/ 5266648 h 13941544"/>
                <a:gd name="connsiteX70" fmla="*/ 16682563 w 16682562"/>
                <a:gd name="connsiteY70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16022739 w 16682562"/>
                <a:gd name="connsiteY58" fmla="*/ 470153 h 13941544"/>
                <a:gd name="connsiteX59" fmla="*/ 9761321 w 16682562"/>
                <a:gd name="connsiteY59" fmla="*/ 4466032 h 13941544"/>
                <a:gd name="connsiteX60" fmla="*/ 10152517 w 16682562"/>
                <a:gd name="connsiteY60" fmla="*/ 5264302 h 13941544"/>
                <a:gd name="connsiteX61" fmla="*/ 11109603 w 16682562"/>
                <a:gd name="connsiteY61" fmla="*/ 5635776 h 13941544"/>
                <a:gd name="connsiteX62" fmla="*/ 11919572 w 16682562"/>
                <a:gd name="connsiteY62" fmla="*/ 5909298 h 13941544"/>
                <a:gd name="connsiteX63" fmla="*/ 12868275 w 16682562"/>
                <a:gd name="connsiteY63" fmla="*/ 5664087 h 13941544"/>
                <a:gd name="connsiteX64" fmla="*/ 13844296 w 16682562"/>
                <a:gd name="connsiteY64" fmla="*/ 5062252 h 13941544"/>
                <a:gd name="connsiteX65" fmla="*/ 13886291 w 16682562"/>
                <a:gd name="connsiteY65" fmla="*/ 4227884 h 13941544"/>
                <a:gd name="connsiteX66" fmla="*/ 14370431 w 16682562"/>
                <a:gd name="connsiteY66" fmla="*/ 4736236 h 13941544"/>
                <a:gd name="connsiteX67" fmla="*/ 15323320 w 16682562"/>
                <a:gd name="connsiteY67" fmla="*/ 4834509 h 13941544"/>
                <a:gd name="connsiteX68" fmla="*/ 16350939 w 16682562"/>
                <a:gd name="connsiteY68" fmla="*/ 4959368 h 13941544"/>
                <a:gd name="connsiteX69" fmla="*/ 16362364 w 16682562"/>
                <a:gd name="connsiteY69" fmla="*/ 5266648 h 13941544"/>
                <a:gd name="connsiteX70" fmla="*/ 16682563 w 16682562"/>
                <a:gd name="connsiteY70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9761321 w 16682562"/>
                <a:gd name="connsiteY58" fmla="*/ 4466032 h 13941544"/>
                <a:gd name="connsiteX59" fmla="*/ 10152517 w 16682562"/>
                <a:gd name="connsiteY59" fmla="*/ 5264302 h 13941544"/>
                <a:gd name="connsiteX60" fmla="*/ 11109603 w 16682562"/>
                <a:gd name="connsiteY60" fmla="*/ 5635776 h 13941544"/>
                <a:gd name="connsiteX61" fmla="*/ 11919572 w 16682562"/>
                <a:gd name="connsiteY61" fmla="*/ 5909298 h 13941544"/>
                <a:gd name="connsiteX62" fmla="*/ 12868275 w 16682562"/>
                <a:gd name="connsiteY62" fmla="*/ 5664087 h 13941544"/>
                <a:gd name="connsiteX63" fmla="*/ 13844296 w 16682562"/>
                <a:gd name="connsiteY63" fmla="*/ 5062252 h 13941544"/>
                <a:gd name="connsiteX64" fmla="*/ 13886291 w 16682562"/>
                <a:gd name="connsiteY64" fmla="*/ 4227884 h 13941544"/>
                <a:gd name="connsiteX65" fmla="*/ 14370431 w 16682562"/>
                <a:gd name="connsiteY65" fmla="*/ 4736236 h 13941544"/>
                <a:gd name="connsiteX66" fmla="*/ 15323320 w 16682562"/>
                <a:gd name="connsiteY66" fmla="*/ 4834509 h 13941544"/>
                <a:gd name="connsiteX67" fmla="*/ 16350939 w 16682562"/>
                <a:gd name="connsiteY67" fmla="*/ 4959368 h 13941544"/>
                <a:gd name="connsiteX68" fmla="*/ 16362364 w 16682562"/>
                <a:gd name="connsiteY68" fmla="*/ 5266648 h 13941544"/>
                <a:gd name="connsiteX69" fmla="*/ 16682563 w 16682562"/>
                <a:gd name="connsiteY69" fmla="*/ 5704551 h 13941544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14123886 w 16682562"/>
                <a:gd name="connsiteY54" fmla="*/ 1546062 h 13724551"/>
                <a:gd name="connsiteX55" fmla="*/ 14259509 w 16682562"/>
                <a:gd name="connsiteY55" fmla="*/ 976461 h 13724551"/>
                <a:gd name="connsiteX56" fmla="*/ 14892468 w 16682562"/>
                <a:gd name="connsiteY56" fmla="*/ 334530 h 13724551"/>
                <a:gd name="connsiteX57" fmla="*/ 9761321 w 16682562"/>
                <a:gd name="connsiteY57" fmla="*/ 4249039 h 13724551"/>
                <a:gd name="connsiteX58" fmla="*/ 10152517 w 16682562"/>
                <a:gd name="connsiteY58" fmla="*/ 5047309 h 13724551"/>
                <a:gd name="connsiteX59" fmla="*/ 11109603 w 16682562"/>
                <a:gd name="connsiteY59" fmla="*/ 5418783 h 13724551"/>
                <a:gd name="connsiteX60" fmla="*/ 11919572 w 16682562"/>
                <a:gd name="connsiteY60" fmla="*/ 5692305 h 13724551"/>
                <a:gd name="connsiteX61" fmla="*/ 12868275 w 16682562"/>
                <a:gd name="connsiteY61" fmla="*/ 5447094 h 13724551"/>
                <a:gd name="connsiteX62" fmla="*/ 13844296 w 16682562"/>
                <a:gd name="connsiteY62" fmla="*/ 4845259 h 13724551"/>
                <a:gd name="connsiteX63" fmla="*/ 13886291 w 16682562"/>
                <a:gd name="connsiteY63" fmla="*/ 4010891 h 13724551"/>
                <a:gd name="connsiteX64" fmla="*/ 14370431 w 16682562"/>
                <a:gd name="connsiteY64" fmla="*/ 4519243 h 13724551"/>
                <a:gd name="connsiteX65" fmla="*/ 15323320 w 16682562"/>
                <a:gd name="connsiteY65" fmla="*/ 4617516 h 13724551"/>
                <a:gd name="connsiteX66" fmla="*/ 16350939 w 16682562"/>
                <a:gd name="connsiteY66" fmla="*/ 4742375 h 13724551"/>
                <a:gd name="connsiteX67" fmla="*/ 16362364 w 16682562"/>
                <a:gd name="connsiteY67" fmla="*/ 5049655 h 13724551"/>
                <a:gd name="connsiteX68" fmla="*/ 16682563 w 16682562"/>
                <a:gd name="connsiteY68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14123886 w 16682562"/>
                <a:gd name="connsiteY54" fmla="*/ 1546062 h 13724551"/>
                <a:gd name="connsiteX55" fmla="*/ 14259509 w 16682562"/>
                <a:gd name="connsiteY55" fmla="*/ 976461 h 13724551"/>
                <a:gd name="connsiteX56" fmla="*/ 9761321 w 16682562"/>
                <a:gd name="connsiteY56" fmla="*/ 4249039 h 13724551"/>
                <a:gd name="connsiteX57" fmla="*/ 10152517 w 16682562"/>
                <a:gd name="connsiteY57" fmla="*/ 5047309 h 13724551"/>
                <a:gd name="connsiteX58" fmla="*/ 11109603 w 16682562"/>
                <a:gd name="connsiteY58" fmla="*/ 5418783 h 13724551"/>
                <a:gd name="connsiteX59" fmla="*/ 11919572 w 16682562"/>
                <a:gd name="connsiteY59" fmla="*/ 5692305 h 13724551"/>
                <a:gd name="connsiteX60" fmla="*/ 12868275 w 16682562"/>
                <a:gd name="connsiteY60" fmla="*/ 5447094 h 13724551"/>
                <a:gd name="connsiteX61" fmla="*/ 13844296 w 16682562"/>
                <a:gd name="connsiteY61" fmla="*/ 4845259 h 13724551"/>
                <a:gd name="connsiteX62" fmla="*/ 13886291 w 16682562"/>
                <a:gd name="connsiteY62" fmla="*/ 4010891 h 13724551"/>
                <a:gd name="connsiteX63" fmla="*/ 14370431 w 16682562"/>
                <a:gd name="connsiteY63" fmla="*/ 4519243 h 13724551"/>
                <a:gd name="connsiteX64" fmla="*/ 15323320 w 16682562"/>
                <a:gd name="connsiteY64" fmla="*/ 4617516 h 13724551"/>
                <a:gd name="connsiteX65" fmla="*/ 16350939 w 16682562"/>
                <a:gd name="connsiteY65" fmla="*/ 4742375 h 13724551"/>
                <a:gd name="connsiteX66" fmla="*/ 16362364 w 16682562"/>
                <a:gd name="connsiteY66" fmla="*/ 5049655 h 13724551"/>
                <a:gd name="connsiteX67" fmla="*/ 16682563 w 16682562"/>
                <a:gd name="connsiteY67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14123886 w 16682562"/>
                <a:gd name="connsiteY54" fmla="*/ 1546062 h 13724551"/>
                <a:gd name="connsiteX55" fmla="*/ 9761321 w 16682562"/>
                <a:gd name="connsiteY55" fmla="*/ 4249039 h 13724551"/>
                <a:gd name="connsiteX56" fmla="*/ 10152517 w 16682562"/>
                <a:gd name="connsiteY56" fmla="*/ 5047309 h 13724551"/>
                <a:gd name="connsiteX57" fmla="*/ 11109603 w 16682562"/>
                <a:gd name="connsiteY57" fmla="*/ 5418783 h 13724551"/>
                <a:gd name="connsiteX58" fmla="*/ 11919572 w 16682562"/>
                <a:gd name="connsiteY58" fmla="*/ 5692305 h 13724551"/>
                <a:gd name="connsiteX59" fmla="*/ 12868275 w 16682562"/>
                <a:gd name="connsiteY59" fmla="*/ 5447094 h 13724551"/>
                <a:gd name="connsiteX60" fmla="*/ 13844296 w 16682562"/>
                <a:gd name="connsiteY60" fmla="*/ 4845259 h 13724551"/>
                <a:gd name="connsiteX61" fmla="*/ 13886291 w 16682562"/>
                <a:gd name="connsiteY61" fmla="*/ 4010891 h 13724551"/>
                <a:gd name="connsiteX62" fmla="*/ 14370431 w 16682562"/>
                <a:gd name="connsiteY62" fmla="*/ 4519243 h 13724551"/>
                <a:gd name="connsiteX63" fmla="*/ 15323320 w 16682562"/>
                <a:gd name="connsiteY63" fmla="*/ 4617516 h 13724551"/>
                <a:gd name="connsiteX64" fmla="*/ 16350939 w 16682562"/>
                <a:gd name="connsiteY64" fmla="*/ 4742375 h 13724551"/>
                <a:gd name="connsiteX65" fmla="*/ 16362364 w 16682562"/>
                <a:gd name="connsiteY65" fmla="*/ 5049655 h 13724551"/>
                <a:gd name="connsiteX66" fmla="*/ 16682563 w 16682562"/>
                <a:gd name="connsiteY66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9761321 w 16682562"/>
                <a:gd name="connsiteY54" fmla="*/ 4249039 h 13724551"/>
                <a:gd name="connsiteX55" fmla="*/ 10152517 w 16682562"/>
                <a:gd name="connsiteY55" fmla="*/ 5047309 h 13724551"/>
                <a:gd name="connsiteX56" fmla="*/ 11109603 w 16682562"/>
                <a:gd name="connsiteY56" fmla="*/ 5418783 h 13724551"/>
                <a:gd name="connsiteX57" fmla="*/ 11919572 w 16682562"/>
                <a:gd name="connsiteY57" fmla="*/ 5692305 h 13724551"/>
                <a:gd name="connsiteX58" fmla="*/ 12868275 w 16682562"/>
                <a:gd name="connsiteY58" fmla="*/ 5447094 h 13724551"/>
                <a:gd name="connsiteX59" fmla="*/ 13844296 w 16682562"/>
                <a:gd name="connsiteY59" fmla="*/ 4845259 h 13724551"/>
                <a:gd name="connsiteX60" fmla="*/ 13886291 w 16682562"/>
                <a:gd name="connsiteY60" fmla="*/ 4010891 h 13724551"/>
                <a:gd name="connsiteX61" fmla="*/ 14370431 w 16682562"/>
                <a:gd name="connsiteY61" fmla="*/ 4519243 h 13724551"/>
                <a:gd name="connsiteX62" fmla="*/ 15323320 w 16682562"/>
                <a:gd name="connsiteY62" fmla="*/ 4617516 h 13724551"/>
                <a:gd name="connsiteX63" fmla="*/ 16350939 w 16682562"/>
                <a:gd name="connsiteY63" fmla="*/ 4742375 h 13724551"/>
                <a:gd name="connsiteX64" fmla="*/ 16362364 w 16682562"/>
                <a:gd name="connsiteY64" fmla="*/ 5049655 h 13724551"/>
                <a:gd name="connsiteX65" fmla="*/ 16682563 w 16682562"/>
                <a:gd name="connsiteY65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9761321 w 16682562"/>
                <a:gd name="connsiteY53" fmla="*/ 4249039 h 13724551"/>
                <a:gd name="connsiteX54" fmla="*/ 10152517 w 16682562"/>
                <a:gd name="connsiteY54" fmla="*/ 5047309 h 13724551"/>
                <a:gd name="connsiteX55" fmla="*/ 11109603 w 16682562"/>
                <a:gd name="connsiteY55" fmla="*/ 5418783 h 13724551"/>
                <a:gd name="connsiteX56" fmla="*/ 11919572 w 16682562"/>
                <a:gd name="connsiteY56" fmla="*/ 5692305 h 13724551"/>
                <a:gd name="connsiteX57" fmla="*/ 12868275 w 16682562"/>
                <a:gd name="connsiteY57" fmla="*/ 5447094 h 13724551"/>
                <a:gd name="connsiteX58" fmla="*/ 13844296 w 16682562"/>
                <a:gd name="connsiteY58" fmla="*/ 4845259 h 13724551"/>
                <a:gd name="connsiteX59" fmla="*/ 13886291 w 16682562"/>
                <a:gd name="connsiteY59" fmla="*/ 4010891 h 13724551"/>
                <a:gd name="connsiteX60" fmla="*/ 14370431 w 16682562"/>
                <a:gd name="connsiteY60" fmla="*/ 4519243 h 13724551"/>
                <a:gd name="connsiteX61" fmla="*/ 15323320 w 16682562"/>
                <a:gd name="connsiteY61" fmla="*/ 4617516 h 13724551"/>
                <a:gd name="connsiteX62" fmla="*/ 16350939 w 16682562"/>
                <a:gd name="connsiteY62" fmla="*/ 4742375 h 13724551"/>
                <a:gd name="connsiteX63" fmla="*/ 16362364 w 16682562"/>
                <a:gd name="connsiteY63" fmla="*/ 5049655 h 13724551"/>
                <a:gd name="connsiteX64" fmla="*/ 16682563 w 16682562"/>
                <a:gd name="connsiteY64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8216041 w 16682562"/>
                <a:gd name="connsiteY51" fmla="*/ 3870010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8524896 w 16682562"/>
                <a:gd name="connsiteY51" fmla="*/ 4654291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8348814 w 16682562"/>
                <a:gd name="connsiteY50" fmla="*/ 3770198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9078849 w 16682562"/>
                <a:gd name="connsiteY50" fmla="*/ 3798207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8463027 w 16682562"/>
                <a:gd name="connsiteY49" fmla="*/ 3408723 h 13724551"/>
                <a:gd name="connsiteX50" fmla="*/ 9078849 w 16682562"/>
                <a:gd name="connsiteY50" fmla="*/ 3798207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8856118 w 16682562"/>
                <a:gd name="connsiteY49" fmla="*/ 3184643 h 13724551"/>
                <a:gd name="connsiteX50" fmla="*/ 9078849 w 16682562"/>
                <a:gd name="connsiteY50" fmla="*/ 3798207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8856118 w 16682562"/>
                <a:gd name="connsiteY48" fmla="*/ 3184643 h 13724551"/>
                <a:gd name="connsiteX49" fmla="*/ 9078849 w 16682562"/>
                <a:gd name="connsiteY49" fmla="*/ 3798207 h 13724551"/>
                <a:gd name="connsiteX50" fmla="*/ 9086459 w 16682562"/>
                <a:gd name="connsiteY50" fmla="*/ 4346185 h 13724551"/>
                <a:gd name="connsiteX51" fmla="*/ 9761321 w 16682562"/>
                <a:gd name="connsiteY51" fmla="*/ 4249039 h 13724551"/>
                <a:gd name="connsiteX52" fmla="*/ 10152517 w 16682562"/>
                <a:gd name="connsiteY52" fmla="*/ 5047309 h 13724551"/>
                <a:gd name="connsiteX53" fmla="*/ 11109603 w 16682562"/>
                <a:gd name="connsiteY53" fmla="*/ 5418783 h 13724551"/>
                <a:gd name="connsiteX54" fmla="*/ 11919572 w 16682562"/>
                <a:gd name="connsiteY54" fmla="*/ 5692305 h 13724551"/>
                <a:gd name="connsiteX55" fmla="*/ 12868275 w 16682562"/>
                <a:gd name="connsiteY55" fmla="*/ 5447094 h 13724551"/>
                <a:gd name="connsiteX56" fmla="*/ 13844296 w 16682562"/>
                <a:gd name="connsiteY56" fmla="*/ 4845259 h 13724551"/>
                <a:gd name="connsiteX57" fmla="*/ 13886291 w 16682562"/>
                <a:gd name="connsiteY57" fmla="*/ 4010891 h 13724551"/>
                <a:gd name="connsiteX58" fmla="*/ 14370431 w 16682562"/>
                <a:gd name="connsiteY58" fmla="*/ 4519243 h 13724551"/>
                <a:gd name="connsiteX59" fmla="*/ 15323320 w 16682562"/>
                <a:gd name="connsiteY59" fmla="*/ 4617516 h 13724551"/>
                <a:gd name="connsiteX60" fmla="*/ 16350939 w 16682562"/>
                <a:gd name="connsiteY60" fmla="*/ 4742375 h 13724551"/>
                <a:gd name="connsiteX61" fmla="*/ 16362364 w 16682562"/>
                <a:gd name="connsiteY61" fmla="*/ 5049655 h 13724551"/>
                <a:gd name="connsiteX62" fmla="*/ 16682563 w 16682562"/>
                <a:gd name="connsiteY62" fmla="*/ 5487558 h 13724551"/>
                <a:gd name="connsiteX0" fmla="*/ 16682563 w 16682562"/>
                <a:gd name="connsiteY0" fmla="*/ 5415225 h 13652218"/>
                <a:gd name="connsiteX1" fmla="*/ 16432262 w 16682562"/>
                <a:gd name="connsiteY1" fmla="*/ 6442611 h 13652218"/>
                <a:gd name="connsiteX2" fmla="*/ 16106317 w 16682562"/>
                <a:gd name="connsiteY2" fmla="*/ 6983915 h 13652218"/>
                <a:gd name="connsiteX3" fmla="*/ 16305649 w 16682562"/>
                <a:gd name="connsiteY3" fmla="*/ 7371244 h 13652218"/>
                <a:gd name="connsiteX4" fmla="*/ 16287189 w 16682562"/>
                <a:gd name="connsiteY4" fmla="*/ 7767851 h 13652218"/>
                <a:gd name="connsiteX5" fmla="*/ 16372801 w 16682562"/>
                <a:gd name="connsiteY5" fmla="*/ 8334116 h 13652218"/>
                <a:gd name="connsiteX6" fmla="*/ 16070155 w 16682562"/>
                <a:gd name="connsiteY6" fmla="*/ 8554502 h 13652218"/>
                <a:gd name="connsiteX7" fmla="*/ 15805690 w 16682562"/>
                <a:gd name="connsiteY7" fmla="*/ 9048693 h 13652218"/>
                <a:gd name="connsiteX8" fmla="*/ 15195097 w 16682562"/>
                <a:gd name="connsiteY8" fmla="*/ 8710436 h 13652218"/>
                <a:gd name="connsiteX9" fmla="*/ 15011380 w 16682562"/>
                <a:gd name="connsiteY9" fmla="*/ 9665286 h 13652218"/>
                <a:gd name="connsiteX10" fmla="*/ 14908430 w 16682562"/>
                <a:gd name="connsiteY10" fmla="*/ 10554181 h 13652218"/>
                <a:gd name="connsiteX11" fmla="*/ 14904684 w 16682562"/>
                <a:gd name="connsiteY11" fmla="*/ 11377620 h 13652218"/>
                <a:gd name="connsiteX12" fmla="*/ 14929927 w 16682562"/>
                <a:gd name="connsiteY12" fmla="*/ 13008540 h 13652218"/>
                <a:gd name="connsiteX13" fmla="*/ 12952786 w 16682562"/>
                <a:gd name="connsiteY13" fmla="*/ 13459293 h 13652218"/>
                <a:gd name="connsiteX14" fmla="*/ 11934663 w 16682562"/>
                <a:gd name="connsiteY14" fmla="*/ 13507543 h 13652218"/>
                <a:gd name="connsiteX15" fmla="*/ 8506848 w 16682562"/>
                <a:gd name="connsiteY15" fmla="*/ 13652218 h 13652218"/>
                <a:gd name="connsiteX16" fmla="*/ 7985095 w 16682562"/>
                <a:gd name="connsiteY16" fmla="*/ 13007136 h 13652218"/>
                <a:gd name="connsiteX17" fmla="*/ 7400308 w 16682562"/>
                <a:gd name="connsiteY17" fmla="*/ 12976991 h 13652218"/>
                <a:gd name="connsiteX18" fmla="*/ 6972273 w 16682562"/>
                <a:gd name="connsiteY18" fmla="*/ 13248288 h 13652218"/>
                <a:gd name="connsiteX19" fmla="*/ 5181729 w 16682562"/>
                <a:gd name="connsiteY19" fmla="*/ 13163889 h 13652218"/>
                <a:gd name="connsiteX20" fmla="*/ 4397998 w 16682562"/>
                <a:gd name="connsiteY20" fmla="*/ 12530872 h 13652218"/>
                <a:gd name="connsiteX21" fmla="*/ 2908896 w 16682562"/>
                <a:gd name="connsiteY21" fmla="*/ 11723018 h 13652218"/>
                <a:gd name="connsiteX22" fmla="*/ 1263043 w 16682562"/>
                <a:gd name="connsiteY22" fmla="*/ 11011625 h 13652218"/>
                <a:gd name="connsiteX23" fmla="*/ 485320 w 16682562"/>
                <a:gd name="connsiteY23" fmla="*/ 10559468 h 13652218"/>
                <a:gd name="connsiteX24" fmla="*/ 0 w 16682562"/>
                <a:gd name="connsiteY24" fmla="*/ 10266356 h 13652218"/>
                <a:gd name="connsiteX25" fmla="*/ 1003686 w 16682562"/>
                <a:gd name="connsiteY25" fmla="*/ 9520391 h 13652218"/>
                <a:gd name="connsiteX26" fmla="*/ 2902551 w 16682562"/>
                <a:gd name="connsiteY26" fmla="*/ 8335992 h 13652218"/>
                <a:gd name="connsiteX27" fmla="*/ 2558940 w 16682562"/>
                <a:gd name="connsiteY27" fmla="*/ 7802561 h 13652218"/>
                <a:gd name="connsiteX28" fmla="*/ 2402508 w 16682562"/>
                <a:gd name="connsiteY28" fmla="*/ 7115478 h 13652218"/>
                <a:gd name="connsiteX29" fmla="*/ 2730740 w 16682562"/>
                <a:gd name="connsiteY29" fmla="*/ 7088307 h 13652218"/>
                <a:gd name="connsiteX30" fmla="*/ 2947754 w 16682562"/>
                <a:gd name="connsiteY30" fmla="*/ 6618162 h 13652218"/>
                <a:gd name="connsiteX31" fmla="*/ 3499325 w 16682562"/>
                <a:gd name="connsiteY31" fmla="*/ 6175145 h 13652218"/>
                <a:gd name="connsiteX32" fmla="*/ 3680166 w 16682562"/>
                <a:gd name="connsiteY32" fmla="*/ 5298147 h 13652218"/>
                <a:gd name="connsiteX33" fmla="*/ 4186528 w 16682562"/>
                <a:gd name="connsiteY33" fmla="*/ 5307183 h 13652218"/>
                <a:gd name="connsiteX34" fmla="*/ 4837569 w 16682562"/>
                <a:gd name="connsiteY34" fmla="*/ 5777333 h 13652218"/>
                <a:gd name="connsiteX35" fmla="*/ 5352976 w 16682562"/>
                <a:gd name="connsiteY35" fmla="*/ 5695966 h 13652218"/>
                <a:gd name="connsiteX36" fmla="*/ 5741786 w 16682562"/>
                <a:gd name="connsiteY36" fmla="*/ 5325271 h 13652218"/>
                <a:gd name="connsiteX37" fmla="*/ 6157723 w 16682562"/>
                <a:gd name="connsiteY37" fmla="*/ 5162530 h 13652218"/>
                <a:gd name="connsiteX38" fmla="*/ 6745471 w 16682562"/>
                <a:gd name="connsiteY38" fmla="*/ 4592937 h 13652218"/>
                <a:gd name="connsiteX39" fmla="*/ 6890140 w 16682562"/>
                <a:gd name="connsiteY39" fmla="*/ 3743061 h 13652218"/>
                <a:gd name="connsiteX40" fmla="*/ 7568305 w 16682562"/>
                <a:gd name="connsiteY40" fmla="*/ 3173467 h 13652218"/>
                <a:gd name="connsiteX41" fmla="*/ 8137967 w 16682562"/>
                <a:gd name="connsiteY41" fmla="*/ 2730446 h 13652218"/>
                <a:gd name="connsiteX42" fmla="*/ 8463480 w 16682562"/>
                <a:gd name="connsiteY42" fmla="*/ 1925779 h 13652218"/>
                <a:gd name="connsiteX43" fmla="*/ 9024093 w 16682562"/>
                <a:gd name="connsiteY43" fmla="*/ 1573172 h 13652218"/>
                <a:gd name="connsiteX44" fmla="*/ 9675138 w 16682562"/>
                <a:gd name="connsiteY44" fmla="*/ 1220570 h 13652218"/>
                <a:gd name="connsiteX45" fmla="*/ 9558580 w 16682562"/>
                <a:gd name="connsiteY45" fmla="*/ 672286 h 13652218"/>
                <a:gd name="connsiteX46" fmla="*/ 10353296 w 16682562"/>
                <a:gd name="connsiteY46" fmla="*/ 2 h 13652218"/>
                <a:gd name="connsiteX47" fmla="*/ 8856118 w 16682562"/>
                <a:gd name="connsiteY47" fmla="*/ 3112310 h 13652218"/>
                <a:gd name="connsiteX48" fmla="*/ 9078849 w 16682562"/>
                <a:gd name="connsiteY48" fmla="*/ 3725874 h 13652218"/>
                <a:gd name="connsiteX49" fmla="*/ 9086459 w 16682562"/>
                <a:gd name="connsiteY49" fmla="*/ 4273852 h 13652218"/>
                <a:gd name="connsiteX50" fmla="*/ 9761321 w 16682562"/>
                <a:gd name="connsiteY50" fmla="*/ 4176706 h 13652218"/>
                <a:gd name="connsiteX51" fmla="*/ 10152517 w 16682562"/>
                <a:gd name="connsiteY51" fmla="*/ 4974976 h 13652218"/>
                <a:gd name="connsiteX52" fmla="*/ 11109603 w 16682562"/>
                <a:gd name="connsiteY52" fmla="*/ 5346450 h 13652218"/>
                <a:gd name="connsiteX53" fmla="*/ 11919572 w 16682562"/>
                <a:gd name="connsiteY53" fmla="*/ 5619972 h 13652218"/>
                <a:gd name="connsiteX54" fmla="*/ 12868275 w 16682562"/>
                <a:gd name="connsiteY54" fmla="*/ 5374761 h 13652218"/>
                <a:gd name="connsiteX55" fmla="*/ 13844296 w 16682562"/>
                <a:gd name="connsiteY55" fmla="*/ 4772926 h 13652218"/>
                <a:gd name="connsiteX56" fmla="*/ 13886291 w 16682562"/>
                <a:gd name="connsiteY56" fmla="*/ 3938558 h 13652218"/>
                <a:gd name="connsiteX57" fmla="*/ 14370431 w 16682562"/>
                <a:gd name="connsiteY57" fmla="*/ 4446910 h 13652218"/>
                <a:gd name="connsiteX58" fmla="*/ 15323320 w 16682562"/>
                <a:gd name="connsiteY58" fmla="*/ 4545183 h 13652218"/>
                <a:gd name="connsiteX59" fmla="*/ 16350939 w 16682562"/>
                <a:gd name="connsiteY59" fmla="*/ 4670042 h 13652218"/>
                <a:gd name="connsiteX60" fmla="*/ 16362364 w 16682562"/>
                <a:gd name="connsiteY60" fmla="*/ 4977322 h 13652218"/>
                <a:gd name="connsiteX61" fmla="*/ 16682563 w 16682562"/>
                <a:gd name="connsiteY61" fmla="*/ 5415225 h 13652218"/>
                <a:gd name="connsiteX0" fmla="*/ 16682563 w 16682562"/>
                <a:gd name="connsiteY0" fmla="*/ 4742941 h 12979934"/>
                <a:gd name="connsiteX1" fmla="*/ 16432262 w 16682562"/>
                <a:gd name="connsiteY1" fmla="*/ 5770327 h 12979934"/>
                <a:gd name="connsiteX2" fmla="*/ 16106317 w 16682562"/>
                <a:gd name="connsiteY2" fmla="*/ 6311631 h 12979934"/>
                <a:gd name="connsiteX3" fmla="*/ 16305649 w 16682562"/>
                <a:gd name="connsiteY3" fmla="*/ 6698960 h 12979934"/>
                <a:gd name="connsiteX4" fmla="*/ 16287189 w 16682562"/>
                <a:gd name="connsiteY4" fmla="*/ 7095567 h 12979934"/>
                <a:gd name="connsiteX5" fmla="*/ 16372801 w 16682562"/>
                <a:gd name="connsiteY5" fmla="*/ 7661832 h 12979934"/>
                <a:gd name="connsiteX6" fmla="*/ 16070155 w 16682562"/>
                <a:gd name="connsiteY6" fmla="*/ 7882218 h 12979934"/>
                <a:gd name="connsiteX7" fmla="*/ 15805690 w 16682562"/>
                <a:gd name="connsiteY7" fmla="*/ 8376409 h 12979934"/>
                <a:gd name="connsiteX8" fmla="*/ 15195097 w 16682562"/>
                <a:gd name="connsiteY8" fmla="*/ 8038152 h 12979934"/>
                <a:gd name="connsiteX9" fmla="*/ 15011380 w 16682562"/>
                <a:gd name="connsiteY9" fmla="*/ 8993002 h 12979934"/>
                <a:gd name="connsiteX10" fmla="*/ 14908430 w 16682562"/>
                <a:gd name="connsiteY10" fmla="*/ 9881897 h 12979934"/>
                <a:gd name="connsiteX11" fmla="*/ 14904684 w 16682562"/>
                <a:gd name="connsiteY11" fmla="*/ 10705336 h 12979934"/>
                <a:gd name="connsiteX12" fmla="*/ 14929927 w 16682562"/>
                <a:gd name="connsiteY12" fmla="*/ 12336256 h 12979934"/>
                <a:gd name="connsiteX13" fmla="*/ 12952786 w 16682562"/>
                <a:gd name="connsiteY13" fmla="*/ 12787009 h 12979934"/>
                <a:gd name="connsiteX14" fmla="*/ 11934663 w 16682562"/>
                <a:gd name="connsiteY14" fmla="*/ 12835259 h 12979934"/>
                <a:gd name="connsiteX15" fmla="*/ 8506848 w 16682562"/>
                <a:gd name="connsiteY15" fmla="*/ 12979934 h 12979934"/>
                <a:gd name="connsiteX16" fmla="*/ 7985095 w 16682562"/>
                <a:gd name="connsiteY16" fmla="*/ 12334852 h 12979934"/>
                <a:gd name="connsiteX17" fmla="*/ 7400308 w 16682562"/>
                <a:gd name="connsiteY17" fmla="*/ 12304707 h 12979934"/>
                <a:gd name="connsiteX18" fmla="*/ 6972273 w 16682562"/>
                <a:gd name="connsiteY18" fmla="*/ 12576004 h 12979934"/>
                <a:gd name="connsiteX19" fmla="*/ 5181729 w 16682562"/>
                <a:gd name="connsiteY19" fmla="*/ 12491605 h 12979934"/>
                <a:gd name="connsiteX20" fmla="*/ 4397998 w 16682562"/>
                <a:gd name="connsiteY20" fmla="*/ 11858588 h 12979934"/>
                <a:gd name="connsiteX21" fmla="*/ 2908896 w 16682562"/>
                <a:gd name="connsiteY21" fmla="*/ 11050734 h 12979934"/>
                <a:gd name="connsiteX22" fmla="*/ 1263043 w 16682562"/>
                <a:gd name="connsiteY22" fmla="*/ 10339341 h 12979934"/>
                <a:gd name="connsiteX23" fmla="*/ 485320 w 16682562"/>
                <a:gd name="connsiteY23" fmla="*/ 9887184 h 12979934"/>
                <a:gd name="connsiteX24" fmla="*/ 0 w 16682562"/>
                <a:gd name="connsiteY24" fmla="*/ 9594072 h 12979934"/>
                <a:gd name="connsiteX25" fmla="*/ 1003686 w 16682562"/>
                <a:gd name="connsiteY25" fmla="*/ 8848107 h 12979934"/>
                <a:gd name="connsiteX26" fmla="*/ 2902551 w 16682562"/>
                <a:gd name="connsiteY26" fmla="*/ 7663708 h 12979934"/>
                <a:gd name="connsiteX27" fmla="*/ 2558940 w 16682562"/>
                <a:gd name="connsiteY27" fmla="*/ 7130277 h 12979934"/>
                <a:gd name="connsiteX28" fmla="*/ 2402508 w 16682562"/>
                <a:gd name="connsiteY28" fmla="*/ 6443194 h 12979934"/>
                <a:gd name="connsiteX29" fmla="*/ 2730740 w 16682562"/>
                <a:gd name="connsiteY29" fmla="*/ 6416023 h 12979934"/>
                <a:gd name="connsiteX30" fmla="*/ 2947754 w 16682562"/>
                <a:gd name="connsiteY30" fmla="*/ 5945878 h 12979934"/>
                <a:gd name="connsiteX31" fmla="*/ 3499325 w 16682562"/>
                <a:gd name="connsiteY31" fmla="*/ 5502861 h 12979934"/>
                <a:gd name="connsiteX32" fmla="*/ 3680166 w 16682562"/>
                <a:gd name="connsiteY32" fmla="*/ 4625863 h 12979934"/>
                <a:gd name="connsiteX33" fmla="*/ 4186528 w 16682562"/>
                <a:gd name="connsiteY33" fmla="*/ 4634899 h 12979934"/>
                <a:gd name="connsiteX34" fmla="*/ 4837569 w 16682562"/>
                <a:gd name="connsiteY34" fmla="*/ 5105049 h 12979934"/>
                <a:gd name="connsiteX35" fmla="*/ 5352976 w 16682562"/>
                <a:gd name="connsiteY35" fmla="*/ 5023682 h 12979934"/>
                <a:gd name="connsiteX36" fmla="*/ 5741786 w 16682562"/>
                <a:gd name="connsiteY36" fmla="*/ 4652987 h 12979934"/>
                <a:gd name="connsiteX37" fmla="*/ 6157723 w 16682562"/>
                <a:gd name="connsiteY37" fmla="*/ 4490246 h 12979934"/>
                <a:gd name="connsiteX38" fmla="*/ 6745471 w 16682562"/>
                <a:gd name="connsiteY38" fmla="*/ 3920653 h 12979934"/>
                <a:gd name="connsiteX39" fmla="*/ 6890140 w 16682562"/>
                <a:gd name="connsiteY39" fmla="*/ 3070777 h 12979934"/>
                <a:gd name="connsiteX40" fmla="*/ 7568305 w 16682562"/>
                <a:gd name="connsiteY40" fmla="*/ 2501183 h 12979934"/>
                <a:gd name="connsiteX41" fmla="*/ 8137967 w 16682562"/>
                <a:gd name="connsiteY41" fmla="*/ 2058162 h 12979934"/>
                <a:gd name="connsiteX42" fmla="*/ 8463480 w 16682562"/>
                <a:gd name="connsiteY42" fmla="*/ 1253495 h 12979934"/>
                <a:gd name="connsiteX43" fmla="*/ 9024093 w 16682562"/>
                <a:gd name="connsiteY43" fmla="*/ 900888 h 12979934"/>
                <a:gd name="connsiteX44" fmla="*/ 9675138 w 16682562"/>
                <a:gd name="connsiteY44" fmla="*/ 548286 h 12979934"/>
                <a:gd name="connsiteX45" fmla="*/ 9558580 w 16682562"/>
                <a:gd name="connsiteY45" fmla="*/ 2 h 12979934"/>
                <a:gd name="connsiteX46" fmla="*/ 8856118 w 16682562"/>
                <a:gd name="connsiteY46" fmla="*/ 2440026 h 12979934"/>
                <a:gd name="connsiteX47" fmla="*/ 9078849 w 16682562"/>
                <a:gd name="connsiteY47" fmla="*/ 3053590 h 12979934"/>
                <a:gd name="connsiteX48" fmla="*/ 9086459 w 16682562"/>
                <a:gd name="connsiteY48" fmla="*/ 3601568 h 12979934"/>
                <a:gd name="connsiteX49" fmla="*/ 9761321 w 16682562"/>
                <a:gd name="connsiteY49" fmla="*/ 3504422 h 12979934"/>
                <a:gd name="connsiteX50" fmla="*/ 10152517 w 16682562"/>
                <a:gd name="connsiteY50" fmla="*/ 4302692 h 12979934"/>
                <a:gd name="connsiteX51" fmla="*/ 11109603 w 16682562"/>
                <a:gd name="connsiteY51" fmla="*/ 4674166 h 12979934"/>
                <a:gd name="connsiteX52" fmla="*/ 11919572 w 16682562"/>
                <a:gd name="connsiteY52" fmla="*/ 4947688 h 12979934"/>
                <a:gd name="connsiteX53" fmla="*/ 12868275 w 16682562"/>
                <a:gd name="connsiteY53" fmla="*/ 4702477 h 12979934"/>
                <a:gd name="connsiteX54" fmla="*/ 13844296 w 16682562"/>
                <a:gd name="connsiteY54" fmla="*/ 4100642 h 12979934"/>
                <a:gd name="connsiteX55" fmla="*/ 13886291 w 16682562"/>
                <a:gd name="connsiteY55" fmla="*/ 3266274 h 12979934"/>
                <a:gd name="connsiteX56" fmla="*/ 14370431 w 16682562"/>
                <a:gd name="connsiteY56" fmla="*/ 3774626 h 12979934"/>
                <a:gd name="connsiteX57" fmla="*/ 15323320 w 16682562"/>
                <a:gd name="connsiteY57" fmla="*/ 3872899 h 12979934"/>
                <a:gd name="connsiteX58" fmla="*/ 16350939 w 16682562"/>
                <a:gd name="connsiteY58" fmla="*/ 3997758 h 12979934"/>
                <a:gd name="connsiteX59" fmla="*/ 16362364 w 16682562"/>
                <a:gd name="connsiteY59" fmla="*/ 4305038 h 12979934"/>
                <a:gd name="connsiteX60" fmla="*/ 16682563 w 16682562"/>
                <a:gd name="connsiteY60" fmla="*/ 4742941 h 12979934"/>
                <a:gd name="connsiteX0" fmla="*/ 16682563 w 16682562"/>
                <a:gd name="connsiteY0" fmla="*/ 4194654 h 12431647"/>
                <a:gd name="connsiteX1" fmla="*/ 16432262 w 16682562"/>
                <a:gd name="connsiteY1" fmla="*/ 5222040 h 12431647"/>
                <a:gd name="connsiteX2" fmla="*/ 16106317 w 16682562"/>
                <a:gd name="connsiteY2" fmla="*/ 5763344 h 12431647"/>
                <a:gd name="connsiteX3" fmla="*/ 16305649 w 16682562"/>
                <a:gd name="connsiteY3" fmla="*/ 6150673 h 12431647"/>
                <a:gd name="connsiteX4" fmla="*/ 16287189 w 16682562"/>
                <a:gd name="connsiteY4" fmla="*/ 6547280 h 12431647"/>
                <a:gd name="connsiteX5" fmla="*/ 16372801 w 16682562"/>
                <a:gd name="connsiteY5" fmla="*/ 7113545 h 12431647"/>
                <a:gd name="connsiteX6" fmla="*/ 16070155 w 16682562"/>
                <a:gd name="connsiteY6" fmla="*/ 7333931 h 12431647"/>
                <a:gd name="connsiteX7" fmla="*/ 15805690 w 16682562"/>
                <a:gd name="connsiteY7" fmla="*/ 7828122 h 12431647"/>
                <a:gd name="connsiteX8" fmla="*/ 15195097 w 16682562"/>
                <a:gd name="connsiteY8" fmla="*/ 7489865 h 12431647"/>
                <a:gd name="connsiteX9" fmla="*/ 15011380 w 16682562"/>
                <a:gd name="connsiteY9" fmla="*/ 8444715 h 12431647"/>
                <a:gd name="connsiteX10" fmla="*/ 14908430 w 16682562"/>
                <a:gd name="connsiteY10" fmla="*/ 9333610 h 12431647"/>
                <a:gd name="connsiteX11" fmla="*/ 14904684 w 16682562"/>
                <a:gd name="connsiteY11" fmla="*/ 10157049 h 12431647"/>
                <a:gd name="connsiteX12" fmla="*/ 14929927 w 16682562"/>
                <a:gd name="connsiteY12" fmla="*/ 11787969 h 12431647"/>
                <a:gd name="connsiteX13" fmla="*/ 12952786 w 16682562"/>
                <a:gd name="connsiteY13" fmla="*/ 12238722 h 12431647"/>
                <a:gd name="connsiteX14" fmla="*/ 11934663 w 16682562"/>
                <a:gd name="connsiteY14" fmla="*/ 12286972 h 12431647"/>
                <a:gd name="connsiteX15" fmla="*/ 8506848 w 16682562"/>
                <a:gd name="connsiteY15" fmla="*/ 12431647 h 12431647"/>
                <a:gd name="connsiteX16" fmla="*/ 7985095 w 16682562"/>
                <a:gd name="connsiteY16" fmla="*/ 11786565 h 12431647"/>
                <a:gd name="connsiteX17" fmla="*/ 7400308 w 16682562"/>
                <a:gd name="connsiteY17" fmla="*/ 11756420 h 12431647"/>
                <a:gd name="connsiteX18" fmla="*/ 6972273 w 16682562"/>
                <a:gd name="connsiteY18" fmla="*/ 12027717 h 12431647"/>
                <a:gd name="connsiteX19" fmla="*/ 5181729 w 16682562"/>
                <a:gd name="connsiteY19" fmla="*/ 11943318 h 12431647"/>
                <a:gd name="connsiteX20" fmla="*/ 4397998 w 16682562"/>
                <a:gd name="connsiteY20" fmla="*/ 11310301 h 12431647"/>
                <a:gd name="connsiteX21" fmla="*/ 2908896 w 16682562"/>
                <a:gd name="connsiteY21" fmla="*/ 10502447 h 12431647"/>
                <a:gd name="connsiteX22" fmla="*/ 1263043 w 16682562"/>
                <a:gd name="connsiteY22" fmla="*/ 9791054 h 12431647"/>
                <a:gd name="connsiteX23" fmla="*/ 485320 w 16682562"/>
                <a:gd name="connsiteY23" fmla="*/ 9338897 h 12431647"/>
                <a:gd name="connsiteX24" fmla="*/ 0 w 16682562"/>
                <a:gd name="connsiteY24" fmla="*/ 9045785 h 12431647"/>
                <a:gd name="connsiteX25" fmla="*/ 1003686 w 16682562"/>
                <a:gd name="connsiteY25" fmla="*/ 8299820 h 12431647"/>
                <a:gd name="connsiteX26" fmla="*/ 2902551 w 16682562"/>
                <a:gd name="connsiteY26" fmla="*/ 7115421 h 12431647"/>
                <a:gd name="connsiteX27" fmla="*/ 2558940 w 16682562"/>
                <a:gd name="connsiteY27" fmla="*/ 6581990 h 12431647"/>
                <a:gd name="connsiteX28" fmla="*/ 2402508 w 16682562"/>
                <a:gd name="connsiteY28" fmla="*/ 5894907 h 12431647"/>
                <a:gd name="connsiteX29" fmla="*/ 2730740 w 16682562"/>
                <a:gd name="connsiteY29" fmla="*/ 5867736 h 12431647"/>
                <a:gd name="connsiteX30" fmla="*/ 2947754 w 16682562"/>
                <a:gd name="connsiteY30" fmla="*/ 5397591 h 12431647"/>
                <a:gd name="connsiteX31" fmla="*/ 3499325 w 16682562"/>
                <a:gd name="connsiteY31" fmla="*/ 4954574 h 12431647"/>
                <a:gd name="connsiteX32" fmla="*/ 3680166 w 16682562"/>
                <a:gd name="connsiteY32" fmla="*/ 4077576 h 12431647"/>
                <a:gd name="connsiteX33" fmla="*/ 4186528 w 16682562"/>
                <a:gd name="connsiteY33" fmla="*/ 4086612 h 12431647"/>
                <a:gd name="connsiteX34" fmla="*/ 4837569 w 16682562"/>
                <a:gd name="connsiteY34" fmla="*/ 4556762 h 12431647"/>
                <a:gd name="connsiteX35" fmla="*/ 5352976 w 16682562"/>
                <a:gd name="connsiteY35" fmla="*/ 4475395 h 12431647"/>
                <a:gd name="connsiteX36" fmla="*/ 5741786 w 16682562"/>
                <a:gd name="connsiteY36" fmla="*/ 4104700 h 12431647"/>
                <a:gd name="connsiteX37" fmla="*/ 6157723 w 16682562"/>
                <a:gd name="connsiteY37" fmla="*/ 3941959 h 12431647"/>
                <a:gd name="connsiteX38" fmla="*/ 6745471 w 16682562"/>
                <a:gd name="connsiteY38" fmla="*/ 3372366 h 12431647"/>
                <a:gd name="connsiteX39" fmla="*/ 6890140 w 16682562"/>
                <a:gd name="connsiteY39" fmla="*/ 2522490 h 12431647"/>
                <a:gd name="connsiteX40" fmla="*/ 7568305 w 16682562"/>
                <a:gd name="connsiteY40" fmla="*/ 1952896 h 12431647"/>
                <a:gd name="connsiteX41" fmla="*/ 8137967 w 16682562"/>
                <a:gd name="connsiteY41" fmla="*/ 1509875 h 12431647"/>
                <a:gd name="connsiteX42" fmla="*/ 8463480 w 16682562"/>
                <a:gd name="connsiteY42" fmla="*/ 705208 h 12431647"/>
                <a:gd name="connsiteX43" fmla="*/ 9024093 w 16682562"/>
                <a:gd name="connsiteY43" fmla="*/ 352601 h 12431647"/>
                <a:gd name="connsiteX44" fmla="*/ 9675138 w 16682562"/>
                <a:gd name="connsiteY44" fmla="*/ -1 h 12431647"/>
                <a:gd name="connsiteX45" fmla="*/ 8856118 w 16682562"/>
                <a:gd name="connsiteY45" fmla="*/ 1891739 h 12431647"/>
                <a:gd name="connsiteX46" fmla="*/ 9078849 w 16682562"/>
                <a:gd name="connsiteY46" fmla="*/ 2505303 h 12431647"/>
                <a:gd name="connsiteX47" fmla="*/ 9086459 w 16682562"/>
                <a:gd name="connsiteY47" fmla="*/ 3053281 h 12431647"/>
                <a:gd name="connsiteX48" fmla="*/ 9761321 w 16682562"/>
                <a:gd name="connsiteY48" fmla="*/ 2956135 h 12431647"/>
                <a:gd name="connsiteX49" fmla="*/ 10152517 w 16682562"/>
                <a:gd name="connsiteY49" fmla="*/ 3754405 h 12431647"/>
                <a:gd name="connsiteX50" fmla="*/ 11109603 w 16682562"/>
                <a:gd name="connsiteY50" fmla="*/ 4125879 h 12431647"/>
                <a:gd name="connsiteX51" fmla="*/ 11919572 w 16682562"/>
                <a:gd name="connsiteY51" fmla="*/ 4399401 h 12431647"/>
                <a:gd name="connsiteX52" fmla="*/ 12868275 w 16682562"/>
                <a:gd name="connsiteY52" fmla="*/ 4154190 h 12431647"/>
                <a:gd name="connsiteX53" fmla="*/ 13844296 w 16682562"/>
                <a:gd name="connsiteY53" fmla="*/ 3552355 h 12431647"/>
                <a:gd name="connsiteX54" fmla="*/ 13886291 w 16682562"/>
                <a:gd name="connsiteY54" fmla="*/ 2717987 h 12431647"/>
                <a:gd name="connsiteX55" fmla="*/ 14370431 w 16682562"/>
                <a:gd name="connsiteY55" fmla="*/ 3226339 h 12431647"/>
                <a:gd name="connsiteX56" fmla="*/ 15323320 w 16682562"/>
                <a:gd name="connsiteY56" fmla="*/ 3324612 h 12431647"/>
                <a:gd name="connsiteX57" fmla="*/ 16350939 w 16682562"/>
                <a:gd name="connsiteY57" fmla="*/ 3449471 h 12431647"/>
                <a:gd name="connsiteX58" fmla="*/ 16362364 w 16682562"/>
                <a:gd name="connsiteY58" fmla="*/ 3756751 h 12431647"/>
                <a:gd name="connsiteX59" fmla="*/ 16682563 w 16682562"/>
                <a:gd name="connsiteY59" fmla="*/ 4194654 h 12431647"/>
                <a:gd name="connsiteX0" fmla="*/ 16682563 w 16682562"/>
                <a:gd name="connsiteY0" fmla="*/ 3842051 h 12079044"/>
                <a:gd name="connsiteX1" fmla="*/ 16432262 w 16682562"/>
                <a:gd name="connsiteY1" fmla="*/ 4869437 h 12079044"/>
                <a:gd name="connsiteX2" fmla="*/ 16106317 w 16682562"/>
                <a:gd name="connsiteY2" fmla="*/ 5410741 h 12079044"/>
                <a:gd name="connsiteX3" fmla="*/ 16305649 w 16682562"/>
                <a:gd name="connsiteY3" fmla="*/ 5798070 h 12079044"/>
                <a:gd name="connsiteX4" fmla="*/ 16287189 w 16682562"/>
                <a:gd name="connsiteY4" fmla="*/ 6194677 h 12079044"/>
                <a:gd name="connsiteX5" fmla="*/ 16372801 w 16682562"/>
                <a:gd name="connsiteY5" fmla="*/ 6760942 h 12079044"/>
                <a:gd name="connsiteX6" fmla="*/ 16070155 w 16682562"/>
                <a:gd name="connsiteY6" fmla="*/ 6981328 h 12079044"/>
                <a:gd name="connsiteX7" fmla="*/ 15805690 w 16682562"/>
                <a:gd name="connsiteY7" fmla="*/ 7475519 h 12079044"/>
                <a:gd name="connsiteX8" fmla="*/ 15195097 w 16682562"/>
                <a:gd name="connsiteY8" fmla="*/ 7137262 h 12079044"/>
                <a:gd name="connsiteX9" fmla="*/ 15011380 w 16682562"/>
                <a:gd name="connsiteY9" fmla="*/ 8092112 h 12079044"/>
                <a:gd name="connsiteX10" fmla="*/ 14908430 w 16682562"/>
                <a:gd name="connsiteY10" fmla="*/ 8981007 h 12079044"/>
                <a:gd name="connsiteX11" fmla="*/ 14904684 w 16682562"/>
                <a:gd name="connsiteY11" fmla="*/ 9804446 h 12079044"/>
                <a:gd name="connsiteX12" fmla="*/ 14929927 w 16682562"/>
                <a:gd name="connsiteY12" fmla="*/ 11435366 h 12079044"/>
                <a:gd name="connsiteX13" fmla="*/ 12952786 w 16682562"/>
                <a:gd name="connsiteY13" fmla="*/ 11886119 h 12079044"/>
                <a:gd name="connsiteX14" fmla="*/ 11934663 w 16682562"/>
                <a:gd name="connsiteY14" fmla="*/ 11934369 h 12079044"/>
                <a:gd name="connsiteX15" fmla="*/ 8506848 w 16682562"/>
                <a:gd name="connsiteY15" fmla="*/ 12079044 h 12079044"/>
                <a:gd name="connsiteX16" fmla="*/ 7985095 w 16682562"/>
                <a:gd name="connsiteY16" fmla="*/ 11433962 h 12079044"/>
                <a:gd name="connsiteX17" fmla="*/ 7400308 w 16682562"/>
                <a:gd name="connsiteY17" fmla="*/ 11403817 h 12079044"/>
                <a:gd name="connsiteX18" fmla="*/ 6972273 w 16682562"/>
                <a:gd name="connsiteY18" fmla="*/ 11675114 h 12079044"/>
                <a:gd name="connsiteX19" fmla="*/ 5181729 w 16682562"/>
                <a:gd name="connsiteY19" fmla="*/ 11590715 h 12079044"/>
                <a:gd name="connsiteX20" fmla="*/ 4397998 w 16682562"/>
                <a:gd name="connsiteY20" fmla="*/ 10957698 h 12079044"/>
                <a:gd name="connsiteX21" fmla="*/ 2908896 w 16682562"/>
                <a:gd name="connsiteY21" fmla="*/ 10149844 h 12079044"/>
                <a:gd name="connsiteX22" fmla="*/ 1263043 w 16682562"/>
                <a:gd name="connsiteY22" fmla="*/ 9438451 h 12079044"/>
                <a:gd name="connsiteX23" fmla="*/ 485320 w 16682562"/>
                <a:gd name="connsiteY23" fmla="*/ 8986294 h 12079044"/>
                <a:gd name="connsiteX24" fmla="*/ 0 w 16682562"/>
                <a:gd name="connsiteY24" fmla="*/ 8693182 h 12079044"/>
                <a:gd name="connsiteX25" fmla="*/ 1003686 w 16682562"/>
                <a:gd name="connsiteY25" fmla="*/ 7947217 h 12079044"/>
                <a:gd name="connsiteX26" fmla="*/ 2902551 w 16682562"/>
                <a:gd name="connsiteY26" fmla="*/ 6762818 h 12079044"/>
                <a:gd name="connsiteX27" fmla="*/ 2558940 w 16682562"/>
                <a:gd name="connsiteY27" fmla="*/ 6229387 h 12079044"/>
                <a:gd name="connsiteX28" fmla="*/ 2402508 w 16682562"/>
                <a:gd name="connsiteY28" fmla="*/ 5542304 h 12079044"/>
                <a:gd name="connsiteX29" fmla="*/ 2730740 w 16682562"/>
                <a:gd name="connsiteY29" fmla="*/ 5515133 h 12079044"/>
                <a:gd name="connsiteX30" fmla="*/ 2947754 w 16682562"/>
                <a:gd name="connsiteY30" fmla="*/ 5044988 h 12079044"/>
                <a:gd name="connsiteX31" fmla="*/ 3499325 w 16682562"/>
                <a:gd name="connsiteY31" fmla="*/ 4601971 h 12079044"/>
                <a:gd name="connsiteX32" fmla="*/ 3680166 w 16682562"/>
                <a:gd name="connsiteY32" fmla="*/ 3724973 h 12079044"/>
                <a:gd name="connsiteX33" fmla="*/ 4186528 w 16682562"/>
                <a:gd name="connsiteY33" fmla="*/ 3734009 h 12079044"/>
                <a:gd name="connsiteX34" fmla="*/ 4837569 w 16682562"/>
                <a:gd name="connsiteY34" fmla="*/ 4204159 h 12079044"/>
                <a:gd name="connsiteX35" fmla="*/ 5352976 w 16682562"/>
                <a:gd name="connsiteY35" fmla="*/ 4122792 h 12079044"/>
                <a:gd name="connsiteX36" fmla="*/ 5741786 w 16682562"/>
                <a:gd name="connsiteY36" fmla="*/ 3752097 h 12079044"/>
                <a:gd name="connsiteX37" fmla="*/ 6157723 w 16682562"/>
                <a:gd name="connsiteY37" fmla="*/ 3589356 h 12079044"/>
                <a:gd name="connsiteX38" fmla="*/ 6745471 w 16682562"/>
                <a:gd name="connsiteY38" fmla="*/ 3019763 h 12079044"/>
                <a:gd name="connsiteX39" fmla="*/ 6890140 w 16682562"/>
                <a:gd name="connsiteY39" fmla="*/ 2169887 h 12079044"/>
                <a:gd name="connsiteX40" fmla="*/ 7568305 w 16682562"/>
                <a:gd name="connsiteY40" fmla="*/ 1600293 h 12079044"/>
                <a:gd name="connsiteX41" fmla="*/ 8137967 w 16682562"/>
                <a:gd name="connsiteY41" fmla="*/ 1157272 h 12079044"/>
                <a:gd name="connsiteX42" fmla="*/ 8463480 w 16682562"/>
                <a:gd name="connsiteY42" fmla="*/ 352605 h 12079044"/>
                <a:gd name="connsiteX43" fmla="*/ 9024093 w 16682562"/>
                <a:gd name="connsiteY43" fmla="*/ -2 h 12079044"/>
                <a:gd name="connsiteX44" fmla="*/ 8856118 w 16682562"/>
                <a:gd name="connsiteY44" fmla="*/ 1539136 h 12079044"/>
                <a:gd name="connsiteX45" fmla="*/ 9078849 w 16682562"/>
                <a:gd name="connsiteY45" fmla="*/ 2152700 h 12079044"/>
                <a:gd name="connsiteX46" fmla="*/ 9086459 w 16682562"/>
                <a:gd name="connsiteY46" fmla="*/ 2700678 h 12079044"/>
                <a:gd name="connsiteX47" fmla="*/ 9761321 w 16682562"/>
                <a:gd name="connsiteY47" fmla="*/ 2603532 h 12079044"/>
                <a:gd name="connsiteX48" fmla="*/ 10152517 w 16682562"/>
                <a:gd name="connsiteY48" fmla="*/ 3401802 h 12079044"/>
                <a:gd name="connsiteX49" fmla="*/ 11109603 w 16682562"/>
                <a:gd name="connsiteY49" fmla="*/ 3773276 h 12079044"/>
                <a:gd name="connsiteX50" fmla="*/ 11919572 w 16682562"/>
                <a:gd name="connsiteY50" fmla="*/ 4046798 h 12079044"/>
                <a:gd name="connsiteX51" fmla="*/ 12868275 w 16682562"/>
                <a:gd name="connsiteY51" fmla="*/ 3801587 h 12079044"/>
                <a:gd name="connsiteX52" fmla="*/ 13844296 w 16682562"/>
                <a:gd name="connsiteY52" fmla="*/ 3199752 h 12079044"/>
                <a:gd name="connsiteX53" fmla="*/ 13886291 w 16682562"/>
                <a:gd name="connsiteY53" fmla="*/ 2365384 h 12079044"/>
                <a:gd name="connsiteX54" fmla="*/ 14370431 w 16682562"/>
                <a:gd name="connsiteY54" fmla="*/ 2873736 h 12079044"/>
                <a:gd name="connsiteX55" fmla="*/ 15323320 w 16682562"/>
                <a:gd name="connsiteY55" fmla="*/ 2972009 h 12079044"/>
                <a:gd name="connsiteX56" fmla="*/ 16350939 w 16682562"/>
                <a:gd name="connsiteY56" fmla="*/ 3096868 h 12079044"/>
                <a:gd name="connsiteX57" fmla="*/ 16362364 w 16682562"/>
                <a:gd name="connsiteY57" fmla="*/ 3404148 h 12079044"/>
                <a:gd name="connsiteX58" fmla="*/ 16682563 w 16682562"/>
                <a:gd name="connsiteY58" fmla="*/ 3842051 h 12079044"/>
                <a:gd name="connsiteX0" fmla="*/ 16682563 w 16682562"/>
                <a:gd name="connsiteY0" fmla="*/ 3489448 h 11726441"/>
                <a:gd name="connsiteX1" fmla="*/ 16432262 w 16682562"/>
                <a:gd name="connsiteY1" fmla="*/ 4516834 h 11726441"/>
                <a:gd name="connsiteX2" fmla="*/ 16106317 w 16682562"/>
                <a:gd name="connsiteY2" fmla="*/ 5058138 h 11726441"/>
                <a:gd name="connsiteX3" fmla="*/ 16305649 w 16682562"/>
                <a:gd name="connsiteY3" fmla="*/ 5445467 h 11726441"/>
                <a:gd name="connsiteX4" fmla="*/ 16287189 w 16682562"/>
                <a:gd name="connsiteY4" fmla="*/ 5842074 h 11726441"/>
                <a:gd name="connsiteX5" fmla="*/ 16372801 w 16682562"/>
                <a:gd name="connsiteY5" fmla="*/ 6408339 h 11726441"/>
                <a:gd name="connsiteX6" fmla="*/ 16070155 w 16682562"/>
                <a:gd name="connsiteY6" fmla="*/ 6628725 h 11726441"/>
                <a:gd name="connsiteX7" fmla="*/ 15805690 w 16682562"/>
                <a:gd name="connsiteY7" fmla="*/ 7122916 h 11726441"/>
                <a:gd name="connsiteX8" fmla="*/ 15195097 w 16682562"/>
                <a:gd name="connsiteY8" fmla="*/ 6784659 h 11726441"/>
                <a:gd name="connsiteX9" fmla="*/ 15011380 w 16682562"/>
                <a:gd name="connsiteY9" fmla="*/ 7739509 h 11726441"/>
                <a:gd name="connsiteX10" fmla="*/ 14908430 w 16682562"/>
                <a:gd name="connsiteY10" fmla="*/ 8628404 h 11726441"/>
                <a:gd name="connsiteX11" fmla="*/ 14904684 w 16682562"/>
                <a:gd name="connsiteY11" fmla="*/ 9451843 h 11726441"/>
                <a:gd name="connsiteX12" fmla="*/ 14929927 w 16682562"/>
                <a:gd name="connsiteY12" fmla="*/ 11082763 h 11726441"/>
                <a:gd name="connsiteX13" fmla="*/ 12952786 w 16682562"/>
                <a:gd name="connsiteY13" fmla="*/ 11533516 h 11726441"/>
                <a:gd name="connsiteX14" fmla="*/ 11934663 w 16682562"/>
                <a:gd name="connsiteY14" fmla="*/ 11581766 h 11726441"/>
                <a:gd name="connsiteX15" fmla="*/ 8506848 w 16682562"/>
                <a:gd name="connsiteY15" fmla="*/ 11726441 h 11726441"/>
                <a:gd name="connsiteX16" fmla="*/ 7985095 w 16682562"/>
                <a:gd name="connsiteY16" fmla="*/ 11081359 h 11726441"/>
                <a:gd name="connsiteX17" fmla="*/ 7400308 w 16682562"/>
                <a:gd name="connsiteY17" fmla="*/ 11051214 h 11726441"/>
                <a:gd name="connsiteX18" fmla="*/ 6972273 w 16682562"/>
                <a:gd name="connsiteY18" fmla="*/ 11322511 h 11726441"/>
                <a:gd name="connsiteX19" fmla="*/ 5181729 w 16682562"/>
                <a:gd name="connsiteY19" fmla="*/ 11238112 h 11726441"/>
                <a:gd name="connsiteX20" fmla="*/ 4397998 w 16682562"/>
                <a:gd name="connsiteY20" fmla="*/ 10605095 h 11726441"/>
                <a:gd name="connsiteX21" fmla="*/ 2908896 w 16682562"/>
                <a:gd name="connsiteY21" fmla="*/ 9797241 h 11726441"/>
                <a:gd name="connsiteX22" fmla="*/ 1263043 w 16682562"/>
                <a:gd name="connsiteY22" fmla="*/ 9085848 h 11726441"/>
                <a:gd name="connsiteX23" fmla="*/ 485320 w 16682562"/>
                <a:gd name="connsiteY23" fmla="*/ 8633691 h 11726441"/>
                <a:gd name="connsiteX24" fmla="*/ 0 w 16682562"/>
                <a:gd name="connsiteY24" fmla="*/ 8340579 h 11726441"/>
                <a:gd name="connsiteX25" fmla="*/ 1003686 w 16682562"/>
                <a:gd name="connsiteY25" fmla="*/ 7594614 h 11726441"/>
                <a:gd name="connsiteX26" fmla="*/ 2902551 w 16682562"/>
                <a:gd name="connsiteY26" fmla="*/ 6410215 h 11726441"/>
                <a:gd name="connsiteX27" fmla="*/ 2558940 w 16682562"/>
                <a:gd name="connsiteY27" fmla="*/ 5876784 h 11726441"/>
                <a:gd name="connsiteX28" fmla="*/ 2402508 w 16682562"/>
                <a:gd name="connsiteY28" fmla="*/ 5189701 h 11726441"/>
                <a:gd name="connsiteX29" fmla="*/ 2730740 w 16682562"/>
                <a:gd name="connsiteY29" fmla="*/ 5162530 h 11726441"/>
                <a:gd name="connsiteX30" fmla="*/ 2947754 w 16682562"/>
                <a:gd name="connsiteY30" fmla="*/ 4692385 h 11726441"/>
                <a:gd name="connsiteX31" fmla="*/ 3499325 w 16682562"/>
                <a:gd name="connsiteY31" fmla="*/ 4249368 h 11726441"/>
                <a:gd name="connsiteX32" fmla="*/ 3680166 w 16682562"/>
                <a:gd name="connsiteY32" fmla="*/ 3372370 h 11726441"/>
                <a:gd name="connsiteX33" fmla="*/ 4186528 w 16682562"/>
                <a:gd name="connsiteY33" fmla="*/ 3381406 h 11726441"/>
                <a:gd name="connsiteX34" fmla="*/ 4837569 w 16682562"/>
                <a:gd name="connsiteY34" fmla="*/ 3851556 h 11726441"/>
                <a:gd name="connsiteX35" fmla="*/ 5352976 w 16682562"/>
                <a:gd name="connsiteY35" fmla="*/ 3770189 h 11726441"/>
                <a:gd name="connsiteX36" fmla="*/ 5741786 w 16682562"/>
                <a:gd name="connsiteY36" fmla="*/ 3399494 h 11726441"/>
                <a:gd name="connsiteX37" fmla="*/ 6157723 w 16682562"/>
                <a:gd name="connsiteY37" fmla="*/ 3236753 h 11726441"/>
                <a:gd name="connsiteX38" fmla="*/ 6745471 w 16682562"/>
                <a:gd name="connsiteY38" fmla="*/ 2667160 h 11726441"/>
                <a:gd name="connsiteX39" fmla="*/ 6890140 w 16682562"/>
                <a:gd name="connsiteY39" fmla="*/ 1817284 h 11726441"/>
                <a:gd name="connsiteX40" fmla="*/ 7568305 w 16682562"/>
                <a:gd name="connsiteY40" fmla="*/ 1247690 h 11726441"/>
                <a:gd name="connsiteX41" fmla="*/ 8137967 w 16682562"/>
                <a:gd name="connsiteY41" fmla="*/ 804669 h 11726441"/>
                <a:gd name="connsiteX42" fmla="*/ 8463480 w 16682562"/>
                <a:gd name="connsiteY42" fmla="*/ 2 h 11726441"/>
                <a:gd name="connsiteX43" fmla="*/ 8856118 w 16682562"/>
                <a:gd name="connsiteY43" fmla="*/ 1186533 h 11726441"/>
                <a:gd name="connsiteX44" fmla="*/ 9078849 w 16682562"/>
                <a:gd name="connsiteY44" fmla="*/ 1800097 h 11726441"/>
                <a:gd name="connsiteX45" fmla="*/ 9086459 w 16682562"/>
                <a:gd name="connsiteY45" fmla="*/ 2348075 h 11726441"/>
                <a:gd name="connsiteX46" fmla="*/ 9761321 w 16682562"/>
                <a:gd name="connsiteY46" fmla="*/ 2250929 h 11726441"/>
                <a:gd name="connsiteX47" fmla="*/ 10152517 w 16682562"/>
                <a:gd name="connsiteY47" fmla="*/ 3049199 h 11726441"/>
                <a:gd name="connsiteX48" fmla="*/ 11109603 w 16682562"/>
                <a:gd name="connsiteY48" fmla="*/ 3420673 h 11726441"/>
                <a:gd name="connsiteX49" fmla="*/ 11919572 w 16682562"/>
                <a:gd name="connsiteY49" fmla="*/ 3694195 h 11726441"/>
                <a:gd name="connsiteX50" fmla="*/ 12868275 w 16682562"/>
                <a:gd name="connsiteY50" fmla="*/ 3448984 h 11726441"/>
                <a:gd name="connsiteX51" fmla="*/ 13844296 w 16682562"/>
                <a:gd name="connsiteY51" fmla="*/ 2847149 h 11726441"/>
                <a:gd name="connsiteX52" fmla="*/ 13886291 w 16682562"/>
                <a:gd name="connsiteY52" fmla="*/ 2012781 h 11726441"/>
                <a:gd name="connsiteX53" fmla="*/ 14370431 w 16682562"/>
                <a:gd name="connsiteY53" fmla="*/ 2521133 h 11726441"/>
                <a:gd name="connsiteX54" fmla="*/ 15323320 w 16682562"/>
                <a:gd name="connsiteY54" fmla="*/ 2619406 h 11726441"/>
                <a:gd name="connsiteX55" fmla="*/ 16350939 w 16682562"/>
                <a:gd name="connsiteY55" fmla="*/ 2744265 h 11726441"/>
                <a:gd name="connsiteX56" fmla="*/ 16362364 w 16682562"/>
                <a:gd name="connsiteY56" fmla="*/ 3051545 h 11726441"/>
                <a:gd name="connsiteX57" fmla="*/ 16682563 w 16682562"/>
                <a:gd name="connsiteY57" fmla="*/ 3489448 h 11726441"/>
                <a:gd name="connsiteX0" fmla="*/ 16682563 w 16682562"/>
                <a:gd name="connsiteY0" fmla="*/ 2684781 h 10921774"/>
                <a:gd name="connsiteX1" fmla="*/ 16432262 w 16682562"/>
                <a:gd name="connsiteY1" fmla="*/ 3712167 h 10921774"/>
                <a:gd name="connsiteX2" fmla="*/ 16106317 w 16682562"/>
                <a:gd name="connsiteY2" fmla="*/ 4253471 h 10921774"/>
                <a:gd name="connsiteX3" fmla="*/ 16305649 w 16682562"/>
                <a:gd name="connsiteY3" fmla="*/ 4640800 h 10921774"/>
                <a:gd name="connsiteX4" fmla="*/ 16287189 w 16682562"/>
                <a:gd name="connsiteY4" fmla="*/ 5037407 h 10921774"/>
                <a:gd name="connsiteX5" fmla="*/ 16372801 w 16682562"/>
                <a:gd name="connsiteY5" fmla="*/ 5603672 h 10921774"/>
                <a:gd name="connsiteX6" fmla="*/ 16070155 w 16682562"/>
                <a:gd name="connsiteY6" fmla="*/ 5824058 h 10921774"/>
                <a:gd name="connsiteX7" fmla="*/ 15805690 w 16682562"/>
                <a:gd name="connsiteY7" fmla="*/ 6318249 h 10921774"/>
                <a:gd name="connsiteX8" fmla="*/ 15195097 w 16682562"/>
                <a:gd name="connsiteY8" fmla="*/ 5979992 h 10921774"/>
                <a:gd name="connsiteX9" fmla="*/ 15011380 w 16682562"/>
                <a:gd name="connsiteY9" fmla="*/ 6934842 h 10921774"/>
                <a:gd name="connsiteX10" fmla="*/ 14908430 w 16682562"/>
                <a:gd name="connsiteY10" fmla="*/ 7823737 h 10921774"/>
                <a:gd name="connsiteX11" fmla="*/ 14904684 w 16682562"/>
                <a:gd name="connsiteY11" fmla="*/ 8647176 h 10921774"/>
                <a:gd name="connsiteX12" fmla="*/ 14929927 w 16682562"/>
                <a:gd name="connsiteY12" fmla="*/ 10278096 h 10921774"/>
                <a:gd name="connsiteX13" fmla="*/ 12952786 w 16682562"/>
                <a:gd name="connsiteY13" fmla="*/ 10728849 h 10921774"/>
                <a:gd name="connsiteX14" fmla="*/ 11934663 w 16682562"/>
                <a:gd name="connsiteY14" fmla="*/ 10777099 h 10921774"/>
                <a:gd name="connsiteX15" fmla="*/ 8506848 w 16682562"/>
                <a:gd name="connsiteY15" fmla="*/ 10921774 h 10921774"/>
                <a:gd name="connsiteX16" fmla="*/ 7985095 w 16682562"/>
                <a:gd name="connsiteY16" fmla="*/ 10276692 h 10921774"/>
                <a:gd name="connsiteX17" fmla="*/ 7400308 w 16682562"/>
                <a:gd name="connsiteY17" fmla="*/ 10246547 h 10921774"/>
                <a:gd name="connsiteX18" fmla="*/ 6972273 w 16682562"/>
                <a:gd name="connsiteY18" fmla="*/ 10517844 h 10921774"/>
                <a:gd name="connsiteX19" fmla="*/ 5181729 w 16682562"/>
                <a:gd name="connsiteY19" fmla="*/ 10433445 h 10921774"/>
                <a:gd name="connsiteX20" fmla="*/ 4397998 w 16682562"/>
                <a:gd name="connsiteY20" fmla="*/ 9800428 h 10921774"/>
                <a:gd name="connsiteX21" fmla="*/ 2908896 w 16682562"/>
                <a:gd name="connsiteY21" fmla="*/ 8992574 h 10921774"/>
                <a:gd name="connsiteX22" fmla="*/ 1263043 w 16682562"/>
                <a:gd name="connsiteY22" fmla="*/ 8281181 h 10921774"/>
                <a:gd name="connsiteX23" fmla="*/ 485320 w 16682562"/>
                <a:gd name="connsiteY23" fmla="*/ 7829024 h 10921774"/>
                <a:gd name="connsiteX24" fmla="*/ 0 w 16682562"/>
                <a:gd name="connsiteY24" fmla="*/ 7535912 h 10921774"/>
                <a:gd name="connsiteX25" fmla="*/ 1003686 w 16682562"/>
                <a:gd name="connsiteY25" fmla="*/ 6789947 h 10921774"/>
                <a:gd name="connsiteX26" fmla="*/ 2902551 w 16682562"/>
                <a:gd name="connsiteY26" fmla="*/ 5605548 h 10921774"/>
                <a:gd name="connsiteX27" fmla="*/ 2558940 w 16682562"/>
                <a:gd name="connsiteY27" fmla="*/ 5072117 h 10921774"/>
                <a:gd name="connsiteX28" fmla="*/ 2402508 w 16682562"/>
                <a:gd name="connsiteY28" fmla="*/ 4385034 h 10921774"/>
                <a:gd name="connsiteX29" fmla="*/ 2730740 w 16682562"/>
                <a:gd name="connsiteY29" fmla="*/ 4357863 h 10921774"/>
                <a:gd name="connsiteX30" fmla="*/ 2947754 w 16682562"/>
                <a:gd name="connsiteY30" fmla="*/ 3887718 h 10921774"/>
                <a:gd name="connsiteX31" fmla="*/ 3499325 w 16682562"/>
                <a:gd name="connsiteY31" fmla="*/ 3444701 h 10921774"/>
                <a:gd name="connsiteX32" fmla="*/ 3680166 w 16682562"/>
                <a:gd name="connsiteY32" fmla="*/ 2567703 h 10921774"/>
                <a:gd name="connsiteX33" fmla="*/ 4186528 w 16682562"/>
                <a:gd name="connsiteY33" fmla="*/ 2576739 h 10921774"/>
                <a:gd name="connsiteX34" fmla="*/ 4837569 w 16682562"/>
                <a:gd name="connsiteY34" fmla="*/ 3046889 h 10921774"/>
                <a:gd name="connsiteX35" fmla="*/ 5352976 w 16682562"/>
                <a:gd name="connsiteY35" fmla="*/ 2965522 h 10921774"/>
                <a:gd name="connsiteX36" fmla="*/ 5741786 w 16682562"/>
                <a:gd name="connsiteY36" fmla="*/ 2594827 h 10921774"/>
                <a:gd name="connsiteX37" fmla="*/ 6157723 w 16682562"/>
                <a:gd name="connsiteY37" fmla="*/ 2432086 h 10921774"/>
                <a:gd name="connsiteX38" fmla="*/ 6745471 w 16682562"/>
                <a:gd name="connsiteY38" fmla="*/ 1862493 h 10921774"/>
                <a:gd name="connsiteX39" fmla="*/ 6890140 w 16682562"/>
                <a:gd name="connsiteY39" fmla="*/ 1012617 h 10921774"/>
                <a:gd name="connsiteX40" fmla="*/ 7568305 w 16682562"/>
                <a:gd name="connsiteY40" fmla="*/ 443023 h 10921774"/>
                <a:gd name="connsiteX41" fmla="*/ 8137967 w 16682562"/>
                <a:gd name="connsiteY41" fmla="*/ 2 h 10921774"/>
                <a:gd name="connsiteX42" fmla="*/ 8856118 w 16682562"/>
                <a:gd name="connsiteY42" fmla="*/ 381866 h 10921774"/>
                <a:gd name="connsiteX43" fmla="*/ 9078849 w 16682562"/>
                <a:gd name="connsiteY43" fmla="*/ 995430 h 10921774"/>
                <a:gd name="connsiteX44" fmla="*/ 9086459 w 16682562"/>
                <a:gd name="connsiteY44" fmla="*/ 1543408 h 10921774"/>
                <a:gd name="connsiteX45" fmla="*/ 9761321 w 16682562"/>
                <a:gd name="connsiteY45" fmla="*/ 1446262 h 10921774"/>
                <a:gd name="connsiteX46" fmla="*/ 10152517 w 16682562"/>
                <a:gd name="connsiteY46" fmla="*/ 2244532 h 10921774"/>
                <a:gd name="connsiteX47" fmla="*/ 11109603 w 16682562"/>
                <a:gd name="connsiteY47" fmla="*/ 2616006 h 10921774"/>
                <a:gd name="connsiteX48" fmla="*/ 11919572 w 16682562"/>
                <a:gd name="connsiteY48" fmla="*/ 2889528 h 10921774"/>
                <a:gd name="connsiteX49" fmla="*/ 12868275 w 16682562"/>
                <a:gd name="connsiteY49" fmla="*/ 2644317 h 10921774"/>
                <a:gd name="connsiteX50" fmla="*/ 13844296 w 16682562"/>
                <a:gd name="connsiteY50" fmla="*/ 2042482 h 10921774"/>
                <a:gd name="connsiteX51" fmla="*/ 13886291 w 16682562"/>
                <a:gd name="connsiteY51" fmla="*/ 1208114 h 10921774"/>
                <a:gd name="connsiteX52" fmla="*/ 14370431 w 16682562"/>
                <a:gd name="connsiteY52" fmla="*/ 1716466 h 10921774"/>
                <a:gd name="connsiteX53" fmla="*/ 15323320 w 16682562"/>
                <a:gd name="connsiteY53" fmla="*/ 1814739 h 10921774"/>
                <a:gd name="connsiteX54" fmla="*/ 16350939 w 16682562"/>
                <a:gd name="connsiteY54" fmla="*/ 1939598 h 10921774"/>
                <a:gd name="connsiteX55" fmla="*/ 16362364 w 16682562"/>
                <a:gd name="connsiteY55" fmla="*/ 2246878 h 10921774"/>
                <a:gd name="connsiteX56" fmla="*/ 16682563 w 16682562"/>
                <a:gd name="connsiteY56" fmla="*/ 2684781 h 10921774"/>
                <a:gd name="connsiteX0" fmla="*/ 16682563 w 16682562"/>
                <a:gd name="connsiteY0" fmla="*/ 2908861 h 11145854"/>
                <a:gd name="connsiteX1" fmla="*/ 16432262 w 16682562"/>
                <a:gd name="connsiteY1" fmla="*/ 3936247 h 11145854"/>
                <a:gd name="connsiteX2" fmla="*/ 16106317 w 16682562"/>
                <a:gd name="connsiteY2" fmla="*/ 4477551 h 11145854"/>
                <a:gd name="connsiteX3" fmla="*/ 16305649 w 16682562"/>
                <a:gd name="connsiteY3" fmla="*/ 4864880 h 11145854"/>
                <a:gd name="connsiteX4" fmla="*/ 16287189 w 16682562"/>
                <a:gd name="connsiteY4" fmla="*/ 5261487 h 11145854"/>
                <a:gd name="connsiteX5" fmla="*/ 16372801 w 16682562"/>
                <a:gd name="connsiteY5" fmla="*/ 5827752 h 11145854"/>
                <a:gd name="connsiteX6" fmla="*/ 16070155 w 16682562"/>
                <a:gd name="connsiteY6" fmla="*/ 6048138 h 11145854"/>
                <a:gd name="connsiteX7" fmla="*/ 15805690 w 16682562"/>
                <a:gd name="connsiteY7" fmla="*/ 6542329 h 11145854"/>
                <a:gd name="connsiteX8" fmla="*/ 15195097 w 16682562"/>
                <a:gd name="connsiteY8" fmla="*/ 6204072 h 11145854"/>
                <a:gd name="connsiteX9" fmla="*/ 15011380 w 16682562"/>
                <a:gd name="connsiteY9" fmla="*/ 7158922 h 11145854"/>
                <a:gd name="connsiteX10" fmla="*/ 14908430 w 16682562"/>
                <a:gd name="connsiteY10" fmla="*/ 8047817 h 11145854"/>
                <a:gd name="connsiteX11" fmla="*/ 14904684 w 16682562"/>
                <a:gd name="connsiteY11" fmla="*/ 8871256 h 11145854"/>
                <a:gd name="connsiteX12" fmla="*/ 14929927 w 16682562"/>
                <a:gd name="connsiteY12" fmla="*/ 10502176 h 11145854"/>
                <a:gd name="connsiteX13" fmla="*/ 12952786 w 16682562"/>
                <a:gd name="connsiteY13" fmla="*/ 10952929 h 11145854"/>
                <a:gd name="connsiteX14" fmla="*/ 11934663 w 16682562"/>
                <a:gd name="connsiteY14" fmla="*/ 11001179 h 11145854"/>
                <a:gd name="connsiteX15" fmla="*/ 8506848 w 16682562"/>
                <a:gd name="connsiteY15" fmla="*/ 11145854 h 11145854"/>
                <a:gd name="connsiteX16" fmla="*/ 7985095 w 16682562"/>
                <a:gd name="connsiteY16" fmla="*/ 10500772 h 11145854"/>
                <a:gd name="connsiteX17" fmla="*/ 7400308 w 16682562"/>
                <a:gd name="connsiteY17" fmla="*/ 10470627 h 11145854"/>
                <a:gd name="connsiteX18" fmla="*/ 6972273 w 16682562"/>
                <a:gd name="connsiteY18" fmla="*/ 10741924 h 11145854"/>
                <a:gd name="connsiteX19" fmla="*/ 5181729 w 16682562"/>
                <a:gd name="connsiteY19" fmla="*/ 10657525 h 11145854"/>
                <a:gd name="connsiteX20" fmla="*/ 4397998 w 16682562"/>
                <a:gd name="connsiteY20" fmla="*/ 10024508 h 11145854"/>
                <a:gd name="connsiteX21" fmla="*/ 2908896 w 16682562"/>
                <a:gd name="connsiteY21" fmla="*/ 9216654 h 11145854"/>
                <a:gd name="connsiteX22" fmla="*/ 1263043 w 16682562"/>
                <a:gd name="connsiteY22" fmla="*/ 8505261 h 11145854"/>
                <a:gd name="connsiteX23" fmla="*/ 485320 w 16682562"/>
                <a:gd name="connsiteY23" fmla="*/ 8053104 h 11145854"/>
                <a:gd name="connsiteX24" fmla="*/ 0 w 16682562"/>
                <a:gd name="connsiteY24" fmla="*/ 7759992 h 11145854"/>
                <a:gd name="connsiteX25" fmla="*/ 1003686 w 16682562"/>
                <a:gd name="connsiteY25" fmla="*/ 7014027 h 11145854"/>
                <a:gd name="connsiteX26" fmla="*/ 2902551 w 16682562"/>
                <a:gd name="connsiteY26" fmla="*/ 5829628 h 11145854"/>
                <a:gd name="connsiteX27" fmla="*/ 2558940 w 16682562"/>
                <a:gd name="connsiteY27" fmla="*/ 5296197 h 11145854"/>
                <a:gd name="connsiteX28" fmla="*/ 2402508 w 16682562"/>
                <a:gd name="connsiteY28" fmla="*/ 4609114 h 11145854"/>
                <a:gd name="connsiteX29" fmla="*/ 2730740 w 16682562"/>
                <a:gd name="connsiteY29" fmla="*/ 4581943 h 11145854"/>
                <a:gd name="connsiteX30" fmla="*/ 2947754 w 16682562"/>
                <a:gd name="connsiteY30" fmla="*/ 4111798 h 11145854"/>
                <a:gd name="connsiteX31" fmla="*/ 3499325 w 16682562"/>
                <a:gd name="connsiteY31" fmla="*/ 3668781 h 11145854"/>
                <a:gd name="connsiteX32" fmla="*/ 3680166 w 16682562"/>
                <a:gd name="connsiteY32" fmla="*/ 2791783 h 11145854"/>
                <a:gd name="connsiteX33" fmla="*/ 4186528 w 16682562"/>
                <a:gd name="connsiteY33" fmla="*/ 2800819 h 11145854"/>
                <a:gd name="connsiteX34" fmla="*/ 4837569 w 16682562"/>
                <a:gd name="connsiteY34" fmla="*/ 3270969 h 11145854"/>
                <a:gd name="connsiteX35" fmla="*/ 5352976 w 16682562"/>
                <a:gd name="connsiteY35" fmla="*/ 3189602 h 11145854"/>
                <a:gd name="connsiteX36" fmla="*/ 5741786 w 16682562"/>
                <a:gd name="connsiteY36" fmla="*/ 2818907 h 11145854"/>
                <a:gd name="connsiteX37" fmla="*/ 6157723 w 16682562"/>
                <a:gd name="connsiteY37" fmla="*/ 2656166 h 11145854"/>
                <a:gd name="connsiteX38" fmla="*/ 6745471 w 16682562"/>
                <a:gd name="connsiteY38" fmla="*/ 2086573 h 11145854"/>
                <a:gd name="connsiteX39" fmla="*/ 6890140 w 16682562"/>
                <a:gd name="connsiteY39" fmla="*/ 1236697 h 11145854"/>
                <a:gd name="connsiteX40" fmla="*/ 7568305 w 16682562"/>
                <a:gd name="connsiteY40" fmla="*/ 667103 h 11145854"/>
                <a:gd name="connsiteX41" fmla="*/ 8502979 w 16682562"/>
                <a:gd name="connsiteY41" fmla="*/ 0 h 11145854"/>
                <a:gd name="connsiteX42" fmla="*/ 8856118 w 16682562"/>
                <a:gd name="connsiteY42" fmla="*/ 605946 h 11145854"/>
                <a:gd name="connsiteX43" fmla="*/ 9078849 w 16682562"/>
                <a:gd name="connsiteY43" fmla="*/ 1219510 h 11145854"/>
                <a:gd name="connsiteX44" fmla="*/ 9086459 w 16682562"/>
                <a:gd name="connsiteY44" fmla="*/ 1767488 h 11145854"/>
                <a:gd name="connsiteX45" fmla="*/ 9761321 w 16682562"/>
                <a:gd name="connsiteY45" fmla="*/ 1670342 h 11145854"/>
                <a:gd name="connsiteX46" fmla="*/ 10152517 w 16682562"/>
                <a:gd name="connsiteY46" fmla="*/ 2468612 h 11145854"/>
                <a:gd name="connsiteX47" fmla="*/ 11109603 w 16682562"/>
                <a:gd name="connsiteY47" fmla="*/ 2840086 h 11145854"/>
                <a:gd name="connsiteX48" fmla="*/ 11919572 w 16682562"/>
                <a:gd name="connsiteY48" fmla="*/ 3113608 h 11145854"/>
                <a:gd name="connsiteX49" fmla="*/ 12868275 w 16682562"/>
                <a:gd name="connsiteY49" fmla="*/ 2868397 h 11145854"/>
                <a:gd name="connsiteX50" fmla="*/ 13844296 w 16682562"/>
                <a:gd name="connsiteY50" fmla="*/ 2266562 h 11145854"/>
                <a:gd name="connsiteX51" fmla="*/ 13886291 w 16682562"/>
                <a:gd name="connsiteY51" fmla="*/ 1432194 h 11145854"/>
                <a:gd name="connsiteX52" fmla="*/ 14370431 w 16682562"/>
                <a:gd name="connsiteY52" fmla="*/ 1940546 h 11145854"/>
                <a:gd name="connsiteX53" fmla="*/ 15323320 w 16682562"/>
                <a:gd name="connsiteY53" fmla="*/ 2038819 h 11145854"/>
                <a:gd name="connsiteX54" fmla="*/ 16350939 w 16682562"/>
                <a:gd name="connsiteY54" fmla="*/ 2163678 h 11145854"/>
                <a:gd name="connsiteX55" fmla="*/ 16362364 w 16682562"/>
                <a:gd name="connsiteY55" fmla="*/ 2470958 h 11145854"/>
                <a:gd name="connsiteX56" fmla="*/ 16682563 w 16682562"/>
                <a:gd name="connsiteY56" fmla="*/ 2908861 h 11145854"/>
                <a:gd name="connsiteX0" fmla="*/ 16682563 w 16682562"/>
                <a:gd name="connsiteY0" fmla="*/ 2908861 h 11145854"/>
                <a:gd name="connsiteX1" fmla="*/ 16432262 w 16682562"/>
                <a:gd name="connsiteY1" fmla="*/ 3936247 h 11145854"/>
                <a:gd name="connsiteX2" fmla="*/ 16106317 w 16682562"/>
                <a:gd name="connsiteY2" fmla="*/ 4477551 h 11145854"/>
                <a:gd name="connsiteX3" fmla="*/ 16305649 w 16682562"/>
                <a:gd name="connsiteY3" fmla="*/ 4864880 h 11145854"/>
                <a:gd name="connsiteX4" fmla="*/ 16287189 w 16682562"/>
                <a:gd name="connsiteY4" fmla="*/ 5261487 h 11145854"/>
                <a:gd name="connsiteX5" fmla="*/ 16372801 w 16682562"/>
                <a:gd name="connsiteY5" fmla="*/ 5827752 h 11145854"/>
                <a:gd name="connsiteX6" fmla="*/ 16070155 w 16682562"/>
                <a:gd name="connsiteY6" fmla="*/ 6048138 h 11145854"/>
                <a:gd name="connsiteX7" fmla="*/ 15805690 w 16682562"/>
                <a:gd name="connsiteY7" fmla="*/ 6542329 h 11145854"/>
                <a:gd name="connsiteX8" fmla="*/ 15195097 w 16682562"/>
                <a:gd name="connsiteY8" fmla="*/ 6204072 h 11145854"/>
                <a:gd name="connsiteX9" fmla="*/ 15011380 w 16682562"/>
                <a:gd name="connsiteY9" fmla="*/ 7158922 h 11145854"/>
                <a:gd name="connsiteX10" fmla="*/ 14908430 w 16682562"/>
                <a:gd name="connsiteY10" fmla="*/ 8047817 h 11145854"/>
                <a:gd name="connsiteX11" fmla="*/ 14904684 w 16682562"/>
                <a:gd name="connsiteY11" fmla="*/ 8871256 h 11145854"/>
                <a:gd name="connsiteX12" fmla="*/ 14962237 w 16682562"/>
                <a:gd name="connsiteY12" fmla="*/ 10899713 h 11145854"/>
                <a:gd name="connsiteX13" fmla="*/ 12952786 w 16682562"/>
                <a:gd name="connsiteY13" fmla="*/ 10952929 h 11145854"/>
                <a:gd name="connsiteX14" fmla="*/ 11934663 w 16682562"/>
                <a:gd name="connsiteY14" fmla="*/ 11001179 h 11145854"/>
                <a:gd name="connsiteX15" fmla="*/ 8506848 w 16682562"/>
                <a:gd name="connsiteY15" fmla="*/ 11145854 h 11145854"/>
                <a:gd name="connsiteX16" fmla="*/ 7985095 w 16682562"/>
                <a:gd name="connsiteY16" fmla="*/ 10500772 h 11145854"/>
                <a:gd name="connsiteX17" fmla="*/ 7400308 w 16682562"/>
                <a:gd name="connsiteY17" fmla="*/ 10470627 h 11145854"/>
                <a:gd name="connsiteX18" fmla="*/ 6972273 w 16682562"/>
                <a:gd name="connsiteY18" fmla="*/ 10741924 h 11145854"/>
                <a:gd name="connsiteX19" fmla="*/ 5181729 w 16682562"/>
                <a:gd name="connsiteY19" fmla="*/ 10657525 h 11145854"/>
                <a:gd name="connsiteX20" fmla="*/ 4397998 w 16682562"/>
                <a:gd name="connsiteY20" fmla="*/ 10024508 h 11145854"/>
                <a:gd name="connsiteX21" fmla="*/ 2908896 w 16682562"/>
                <a:gd name="connsiteY21" fmla="*/ 9216654 h 11145854"/>
                <a:gd name="connsiteX22" fmla="*/ 1263043 w 16682562"/>
                <a:gd name="connsiteY22" fmla="*/ 8505261 h 11145854"/>
                <a:gd name="connsiteX23" fmla="*/ 485320 w 16682562"/>
                <a:gd name="connsiteY23" fmla="*/ 8053104 h 11145854"/>
                <a:gd name="connsiteX24" fmla="*/ 0 w 16682562"/>
                <a:gd name="connsiteY24" fmla="*/ 7759992 h 11145854"/>
                <a:gd name="connsiteX25" fmla="*/ 1003686 w 16682562"/>
                <a:gd name="connsiteY25" fmla="*/ 7014027 h 11145854"/>
                <a:gd name="connsiteX26" fmla="*/ 2902551 w 16682562"/>
                <a:gd name="connsiteY26" fmla="*/ 5829628 h 11145854"/>
                <a:gd name="connsiteX27" fmla="*/ 2558940 w 16682562"/>
                <a:gd name="connsiteY27" fmla="*/ 5296197 h 11145854"/>
                <a:gd name="connsiteX28" fmla="*/ 2402508 w 16682562"/>
                <a:gd name="connsiteY28" fmla="*/ 4609114 h 11145854"/>
                <a:gd name="connsiteX29" fmla="*/ 2730740 w 16682562"/>
                <a:gd name="connsiteY29" fmla="*/ 4581943 h 11145854"/>
                <a:gd name="connsiteX30" fmla="*/ 2947754 w 16682562"/>
                <a:gd name="connsiteY30" fmla="*/ 4111798 h 11145854"/>
                <a:gd name="connsiteX31" fmla="*/ 3499325 w 16682562"/>
                <a:gd name="connsiteY31" fmla="*/ 3668781 h 11145854"/>
                <a:gd name="connsiteX32" fmla="*/ 3680166 w 16682562"/>
                <a:gd name="connsiteY32" fmla="*/ 2791783 h 11145854"/>
                <a:gd name="connsiteX33" fmla="*/ 4186528 w 16682562"/>
                <a:gd name="connsiteY33" fmla="*/ 2800819 h 11145854"/>
                <a:gd name="connsiteX34" fmla="*/ 4837569 w 16682562"/>
                <a:gd name="connsiteY34" fmla="*/ 3270969 h 11145854"/>
                <a:gd name="connsiteX35" fmla="*/ 5352976 w 16682562"/>
                <a:gd name="connsiteY35" fmla="*/ 3189602 h 11145854"/>
                <a:gd name="connsiteX36" fmla="*/ 5741786 w 16682562"/>
                <a:gd name="connsiteY36" fmla="*/ 2818907 h 11145854"/>
                <a:gd name="connsiteX37" fmla="*/ 6157723 w 16682562"/>
                <a:gd name="connsiteY37" fmla="*/ 2656166 h 11145854"/>
                <a:gd name="connsiteX38" fmla="*/ 6745471 w 16682562"/>
                <a:gd name="connsiteY38" fmla="*/ 2086573 h 11145854"/>
                <a:gd name="connsiteX39" fmla="*/ 6890140 w 16682562"/>
                <a:gd name="connsiteY39" fmla="*/ 1236697 h 11145854"/>
                <a:gd name="connsiteX40" fmla="*/ 7568305 w 16682562"/>
                <a:gd name="connsiteY40" fmla="*/ 667103 h 11145854"/>
                <a:gd name="connsiteX41" fmla="*/ 8502979 w 16682562"/>
                <a:gd name="connsiteY41" fmla="*/ 0 h 11145854"/>
                <a:gd name="connsiteX42" fmla="*/ 8856118 w 16682562"/>
                <a:gd name="connsiteY42" fmla="*/ 605946 h 11145854"/>
                <a:gd name="connsiteX43" fmla="*/ 9078849 w 16682562"/>
                <a:gd name="connsiteY43" fmla="*/ 1219510 h 11145854"/>
                <a:gd name="connsiteX44" fmla="*/ 9086459 w 16682562"/>
                <a:gd name="connsiteY44" fmla="*/ 1767488 h 11145854"/>
                <a:gd name="connsiteX45" fmla="*/ 9761321 w 16682562"/>
                <a:gd name="connsiteY45" fmla="*/ 1670342 h 11145854"/>
                <a:gd name="connsiteX46" fmla="*/ 10152517 w 16682562"/>
                <a:gd name="connsiteY46" fmla="*/ 2468612 h 11145854"/>
                <a:gd name="connsiteX47" fmla="*/ 11109603 w 16682562"/>
                <a:gd name="connsiteY47" fmla="*/ 2840086 h 11145854"/>
                <a:gd name="connsiteX48" fmla="*/ 11919572 w 16682562"/>
                <a:gd name="connsiteY48" fmla="*/ 3113608 h 11145854"/>
                <a:gd name="connsiteX49" fmla="*/ 12868275 w 16682562"/>
                <a:gd name="connsiteY49" fmla="*/ 2868397 h 11145854"/>
                <a:gd name="connsiteX50" fmla="*/ 13844296 w 16682562"/>
                <a:gd name="connsiteY50" fmla="*/ 2266562 h 11145854"/>
                <a:gd name="connsiteX51" fmla="*/ 13886291 w 16682562"/>
                <a:gd name="connsiteY51" fmla="*/ 1432194 h 11145854"/>
                <a:gd name="connsiteX52" fmla="*/ 14370431 w 16682562"/>
                <a:gd name="connsiteY52" fmla="*/ 1940546 h 11145854"/>
                <a:gd name="connsiteX53" fmla="*/ 15323320 w 16682562"/>
                <a:gd name="connsiteY53" fmla="*/ 2038819 h 11145854"/>
                <a:gd name="connsiteX54" fmla="*/ 16350939 w 16682562"/>
                <a:gd name="connsiteY54" fmla="*/ 2163678 h 11145854"/>
                <a:gd name="connsiteX55" fmla="*/ 16362364 w 16682562"/>
                <a:gd name="connsiteY55" fmla="*/ 2470958 h 11145854"/>
                <a:gd name="connsiteX56" fmla="*/ 16682563 w 16682562"/>
                <a:gd name="connsiteY56" fmla="*/ 2908861 h 1114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682562" h="11145854">
                  <a:moveTo>
                    <a:pt x="16682563" y="2908861"/>
                  </a:moveTo>
                  <a:lnTo>
                    <a:pt x="16432262" y="3936247"/>
                  </a:lnTo>
                  <a:lnTo>
                    <a:pt x="16106317" y="4477551"/>
                  </a:lnTo>
                  <a:lnTo>
                    <a:pt x="16305649" y="4864880"/>
                  </a:lnTo>
                  <a:lnTo>
                    <a:pt x="16287189" y="5261487"/>
                  </a:lnTo>
                  <a:lnTo>
                    <a:pt x="16372801" y="5827752"/>
                  </a:lnTo>
                  <a:lnTo>
                    <a:pt x="16070155" y="6048138"/>
                  </a:lnTo>
                  <a:lnTo>
                    <a:pt x="15805690" y="6542329"/>
                  </a:lnTo>
                  <a:lnTo>
                    <a:pt x="15195097" y="6204072"/>
                  </a:lnTo>
                  <a:lnTo>
                    <a:pt x="15011380" y="7158922"/>
                  </a:lnTo>
                  <a:lnTo>
                    <a:pt x="14908430" y="8047817"/>
                  </a:lnTo>
                  <a:cubicBezTo>
                    <a:pt x="14907181" y="8322297"/>
                    <a:pt x="14905933" y="8596776"/>
                    <a:pt x="14904684" y="8871256"/>
                  </a:cubicBezTo>
                  <a:lnTo>
                    <a:pt x="14962237" y="10899713"/>
                  </a:lnTo>
                  <a:lnTo>
                    <a:pt x="12952786" y="10952929"/>
                  </a:lnTo>
                  <a:lnTo>
                    <a:pt x="11934663" y="11001179"/>
                  </a:lnTo>
                  <a:lnTo>
                    <a:pt x="8506848" y="11145854"/>
                  </a:lnTo>
                  <a:lnTo>
                    <a:pt x="7985095" y="10500772"/>
                  </a:lnTo>
                  <a:lnTo>
                    <a:pt x="7400308" y="10470627"/>
                  </a:lnTo>
                  <a:lnTo>
                    <a:pt x="6972273" y="10741924"/>
                  </a:lnTo>
                  <a:lnTo>
                    <a:pt x="5181729" y="10657525"/>
                  </a:lnTo>
                  <a:lnTo>
                    <a:pt x="4397998" y="10024508"/>
                  </a:lnTo>
                  <a:lnTo>
                    <a:pt x="2908896" y="9216654"/>
                  </a:lnTo>
                  <a:lnTo>
                    <a:pt x="1263043" y="8505261"/>
                  </a:lnTo>
                  <a:lnTo>
                    <a:pt x="485320" y="8053104"/>
                  </a:lnTo>
                  <a:lnTo>
                    <a:pt x="0" y="7759992"/>
                  </a:lnTo>
                  <a:lnTo>
                    <a:pt x="1003686" y="7014027"/>
                  </a:lnTo>
                  <a:lnTo>
                    <a:pt x="2902551" y="5829628"/>
                  </a:lnTo>
                  <a:lnTo>
                    <a:pt x="2558940" y="5296197"/>
                  </a:lnTo>
                  <a:lnTo>
                    <a:pt x="2402508" y="4609114"/>
                  </a:lnTo>
                  <a:lnTo>
                    <a:pt x="2730740" y="4581943"/>
                  </a:lnTo>
                  <a:lnTo>
                    <a:pt x="2947754" y="4111798"/>
                  </a:lnTo>
                  <a:lnTo>
                    <a:pt x="3499325" y="3668781"/>
                  </a:lnTo>
                  <a:lnTo>
                    <a:pt x="3680166" y="2791783"/>
                  </a:lnTo>
                  <a:lnTo>
                    <a:pt x="4186528" y="2800819"/>
                  </a:lnTo>
                  <a:lnTo>
                    <a:pt x="4837569" y="3270969"/>
                  </a:lnTo>
                  <a:lnTo>
                    <a:pt x="5352976" y="3189602"/>
                  </a:lnTo>
                  <a:lnTo>
                    <a:pt x="5741786" y="2818907"/>
                  </a:lnTo>
                  <a:lnTo>
                    <a:pt x="6157723" y="2656166"/>
                  </a:lnTo>
                  <a:lnTo>
                    <a:pt x="6745471" y="2086573"/>
                  </a:lnTo>
                  <a:lnTo>
                    <a:pt x="6890140" y="1236697"/>
                  </a:lnTo>
                  <a:lnTo>
                    <a:pt x="7568305" y="667103"/>
                  </a:lnTo>
                  <a:lnTo>
                    <a:pt x="8502979" y="0"/>
                  </a:lnTo>
                  <a:lnTo>
                    <a:pt x="8856118" y="605946"/>
                  </a:lnTo>
                  <a:lnTo>
                    <a:pt x="9078849" y="1219510"/>
                  </a:lnTo>
                  <a:lnTo>
                    <a:pt x="9086459" y="1767488"/>
                  </a:lnTo>
                  <a:lnTo>
                    <a:pt x="9761321" y="1670342"/>
                  </a:lnTo>
                  <a:lnTo>
                    <a:pt x="10152517" y="2468612"/>
                  </a:lnTo>
                  <a:lnTo>
                    <a:pt x="11109603" y="2840086"/>
                  </a:lnTo>
                  <a:lnTo>
                    <a:pt x="11919572" y="3113608"/>
                  </a:lnTo>
                  <a:lnTo>
                    <a:pt x="12868275" y="2868397"/>
                  </a:lnTo>
                  <a:lnTo>
                    <a:pt x="13844296" y="2266562"/>
                  </a:lnTo>
                  <a:lnTo>
                    <a:pt x="13886291" y="1432194"/>
                  </a:lnTo>
                  <a:lnTo>
                    <a:pt x="14370431" y="1940546"/>
                  </a:lnTo>
                  <a:lnTo>
                    <a:pt x="15323320" y="2038819"/>
                  </a:lnTo>
                  <a:lnTo>
                    <a:pt x="16350939" y="2163678"/>
                  </a:lnTo>
                  <a:lnTo>
                    <a:pt x="16362364" y="2470958"/>
                  </a:lnTo>
                  <a:lnTo>
                    <a:pt x="16682563" y="2908861"/>
                  </a:ln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375">
                <a:solidFill>
                  <a:sysClr val="windowText" lastClr="000000"/>
                </a:solidFill>
                <a:latin typeface="Montserrat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64" name="TextBox 14">
            <a:extLst>
              <a:ext uri="{FF2B5EF4-FFF2-40B4-BE49-F238E27FC236}">
                <a16:creationId xmlns:a16="http://schemas.microsoft.com/office/drawing/2014/main" id="{E225336F-EDE7-A0FB-5C13-EAC631EEFA45}"/>
              </a:ext>
            </a:extLst>
          </p:cNvPr>
          <p:cNvSpPr txBox="1"/>
          <p:nvPr/>
        </p:nvSpPr>
        <p:spPr>
          <a:xfrm>
            <a:off x="13055570" y="4212872"/>
            <a:ext cx="497017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Педагогика</a:t>
            </a:r>
            <a:r>
              <a:rPr lang="kk-KZ" sz="2400" b="1" i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лық мамандықтар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938157A-2491-C94C-3CE4-129AB643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06467" y="2719142"/>
            <a:ext cx="1668380" cy="166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03F8B86-A370-7E8E-7999-BE80BFE23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0895" y="5507411"/>
            <a:ext cx="1139525" cy="11395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73E3974-E73F-95CA-C13A-70537E85A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0895" y="7778148"/>
            <a:ext cx="1139525" cy="1139525"/>
          </a:xfrm>
          <a:prstGeom prst="rect">
            <a:avLst/>
          </a:prstGeom>
        </p:spPr>
      </p:pic>
      <p:sp>
        <p:nvSpPr>
          <p:cNvPr id="71" name="TextBox 14">
            <a:extLst>
              <a:ext uri="{FF2B5EF4-FFF2-40B4-BE49-F238E27FC236}">
                <a16:creationId xmlns:a16="http://schemas.microsoft.com/office/drawing/2014/main" id="{D693AFB9-091A-76CA-D662-9623612343F1}"/>
              </a:ext>
            </a:extLst>
          </p:cNvPr>
          <p:cNvSpPr txBox="1"/>
          <p:nvPr/>
        </p:nvSpPr>
        <p:spPr>
          <a:xfrm>
            <a:off x="13187976" y="6736713"/>
            <a:ext cx="470536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Техникалық</a:t>
            </a:r>
            <a:r>
              <a:rPr lang="ru-RU" sz="2400" b="1" i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мамандықтар</a:t>
            </a:r>
            <a:r>
              <a:rPr lang="ru-RU" sz="2400" b="1" i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</a:p>
        </p:txBody>
      </p:sp>
      <p:sp>
        <p:nvSpPr>
          <p:cNvPr id="72" name="TextBox 14">
            <a:extLst>
              <a:ext uri="{FF2B5EF4-FFF2-40B4-BE49-F238E27FC236}">
                <a16:creationId xmlns:a16="http://schemas.microsoft.com/office/drawing/2014/main" id="{680AAA1C-A90E-193B-D152-CE4E0986590E}"/>
              </a:ext>
            </a:extLst>
          </p:cNvPr>
          <p:cNvSpPr txBox="1"/>
          <p:nvPr/>
        </p:nvSpPr>
        <p:spPr>
          <a:xfrm>
            <a:off x="13910155" y="9007450"/>
            <a:ext cx="32610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Ауыл</a:t>
            </a:r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шаруашылығы</a:t>
            </a:r>
            <a:endParaRPr lang="en-US" sz="2400" b="1" i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C1D7FB8A-E2DA-D6FD-ADB9-3F6D7CD902FC}"/>
              </a:ext>
            </a:extLst>
          </p:cNvPr>
          <p:cNvSpPr txBox="1"/>
          <p:nvPr/>
        </p:nvSpPr>
        <p:spPr>
          <a:xfrm>
            <a:off x="13534440" y="4597882"/>
            <a:ext cx="401243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Педагоги</a:t>
            </a:r>
            <a:r>
              <a:rPr lang="kk-KZ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ческие</a:t>
            </a:r>
            <a:r>
              <a:rPr lang="kk-KZ" sz="2000" b="1" i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kk-KZ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специальности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75" name="TextBox 14">
            <a:extLst>
              <a:ext uri="{FF2B5EF4-FFF2-40B4-BE49-F238E27FC236}">
                <a16:creationId xmlns:a16="http://schemas.microsoft.com/office/drawing/2014/main" id="{3376163D-DB02-0612-7792-8F173DF3804A}"/>
              </a:ext>
            </a:extLst>
          </p:cNvPr>
          <p:cNvSpPr txBox="1"/>
          <p:nvPr/>
        </p:nvSpPr>
        <p:spPr>
          <a:xfrm>
            <a:off x="13265321" y="7121723"/>
            <a:ext cx="455067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i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Технические специальности 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76" name="TextBox 14">
            <a:extLst>
              <a:ext uri="{FF2B5EF4-FFF2-40B4-BE49-F238E27FC236}">
                <a16:creationId xmlns:a16="http://schemas.microsoft.com/office/drawing/2014/main" id="{AC54EBE7-08E7-6BDB-204D-EE441D7A4FAD}"/>
              </a:ext>
            </a:extLst>
          </p:cNvPr>
          <p:cNvSpPr txBox="1"/>
          <p:nvPr/>
        </p:nvSpPr>
        <p:spPr>
          <a:xfrm>
            <a:off x="13910155" y="9392460"/>
            <a:ext cx="3261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Сельское</a:t>
            </a:r>
            <a:r>
              <a:rPr lang="kk-KZ" sz="2000" b="1" i="1" dirty="0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kk-KZ" sz="2000" b="1" i="1" dirty="0" err="1">
                <a:solidFill>
                  <a:srgbClr val="00B0F0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хозяйство</a:t>
            </a:r>
            <a:endParaRPr lang="en-US" sz="2000" b="1" i="1" dirty="0">
              <a:solidFill>
                <a:srgbClr val="00B0F0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B58B9AA2-43BE-0945-BDC1-151C8CA6CCE3}"/>
              </a:ext>
            </a:extLst>
          </p:cNvPr>
          <p:cNvSpPr/>
          <p:nvPr/>
        </p:nvSpPr>
        <p:spPr>
          <a:xfrm>
            <a:off x="12841032" y="2222523"/>
            <a:ext cx="5271160" cy="7645377"/>
          </a:xfrm>
          <a:prstGeom prst="roundRect">
            <a:avLst>
              <a:gd name="adj" fmla="val 996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D927ECAF-E960-6953-8CF9-6B3CCD5DAB41}"/>
              </a:ext>
            </a:extLst>
          </p:cNvPr>
          <p:cNvSpPr txBox="1"/>
          <p:nvPr/>
        </p:nvSpPr>
        <p:spPr>
          <a:xfrm>
            <a:off x="685799" y="386201"/>
            <a:ext cx="14285095" cy="1175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СЕРПІН БОЙЫНША 2 ЖЫЛ ЖҰМЫСПЕН ӨТЕУ ӨҢІРЛЕРІ</a:t>
            </a:r>
          </a:p>
          <a:p>
            <a:pPr algn="l">
              <a:lnSpc>
                <a:spcPts val="4759"/>
              </a:lnSpc>
            </a:pPr>
            <a:r>
              <a:rPr lang="kk-KZ" sz="3399" b="1" dirty="0">
                <a:solidFill>
                  <a:srgbClr val="00B0F0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РЕГИОНЫ, ДЛЯ ОТРАБОТКИ 2 ГОДА ПО СЕРПІН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363FDFD-7C7C-5B01-9F72-472E09C45CF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0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80" name="TextBox 15">
            <a:extLst>
              <a:ext uri="{FF2B5EF4-FFF2-40B4-BE49-F238E27FC236}">
                <a16:creationId xmlns:a16="http://schemas.microsoft.com/office/drawing/2014/main" id="{B497DED6-E778-69B8-D735-C92F10472345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81" name="TextBox 14">
            <a:extLst>
              <a:ext uri="{FF2B5EF4-FFF2-40B4-BE49-F238E27FC236}">
                <a16:creationId xmlns:a16="http://schemas.microsoft.com/office/drawing/2014/main" id="{384374AB-5328-4989-A7CD-DCDE92EB3132}"/>
              </a:ext>
            </a:extLst>
          </p:cNvPr>
          <p:cNvSpPr txBox="1"/>
          <p:nvPr/>
        </p:nvSpPr>
        <p:spPr>
          <a:xfrm>
            <a:off x="5258626" y="6194149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ҰЛЫТАУ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3E6FED58-A785-1077-B356-A1EE1895C7D1}"/>
              </a:ext>
            </a:extLst>
          </p:cNvPr>
          <p:cNvSpPr txBox="1"/>
          <p:nvPr/>
        </p:nvSpPr>
        <p:spPr>
          <a:xfrm>
            <a:off x="7759330" y="5323234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ҚАРАҒАНДЫ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83" name="TextBox 14">
            <a:extLst>
              <a:ext uri="{FF2B5EF4-FFF2-40B4-BE49-F238E27FC236}">
                <a16:creationId xmlns:a16="http://schemas.microsoft.com/office/drawing/2014/main" id="{DFFF9FE5-EFC9-15E9-BFD2-508987EC1E07}"/>
              </a:ext>
            </a:extLst>
          </p:cNvPr>
          <p:cNvSpPr txBox="1"/>
          <p:nvPr/>
        </p:nvSpPr>
        <p:spPr>
          <a:xfrm>
            <a:off x="6208517" y="3874836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АҚМОЛА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84" name="TextBox 14">
            <a:extLst>
              <a:ext uri="{FF2B5EF4-FFF2-40B4-BE49-F238E27FC236}">
                <a16:creationId xmlns:a16="http://schemas.microsoft.com/office/drawing/2014/main" id="{EC966625-A895-2FB5-545D-730A6FBB8FD5}"/>
              </a:ext>
            </a:extLst>
          </p:cNvPr>
          <p:cNvSpPr txBox="1"/>
          <p:nvPr/>
        </p:nvSpPr>
        <p:spPr>
          <a:xfrm>
            <a:off x="4330653" y="3713467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ҚОСТАНАЙ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85" name="TextBox 14">
            <a:extLst>
              <a:ext uri="{FF2B5EF4-FFF2-40B4-BE49-F238E27FC236}">
                <a16:creationId xmlns:a16="http://schemas.microsoft.com/office/drawing/2014/main" id="{37F319A2-71B8-1FD5-6C21-8B9F919A912B}"/>
              </a:ext>
            </a:extLst>
          </p:cNvPr>
          <p:cNvSpPr txBox="1"/>
          <p:nvPr/>
        </p:nvSpPr>
        <p:spPr>
          <a:xfrm>
            <a:off x="6097476" y="2726837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СҚО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28" name="TextBox 14">
            <a:extLst>
              <a:ext uri="{FF2B5EF4-FFF2-40B4-BE49-F238E27FC236}">
                <a16:creationId xmlns:a16="http://schemas.microsoft.com/office/drawing/2014/main" id="{42E61978-D83D-F813-0690-F0B6034FF298}"/>
              </a:ext>
            </a:extLst>
          </p:cNvPr>
          <p:cNvSpPr txBox="1"/>
          <p:nvPr/>
        </p:nvSpPr>
        <p:spPr>
          <a:xfrm>
            <a:off x="8199477" y="3672584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ПАВЛОДАР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29" name="TextBox 14">
            <a:extLst>
              <a:ext uri="{FF2B5EF4-FFF2-40B4-BE49-F238E27FC236}">
                <a16:creationId xmlns:a16="http://schemas.microsoft.com/office/drawing/2014/main" id="{CFF209FC-23A6-B6B6-E853-71027837419C}"/>
              </a:ext>
            </a:extLst>
          </p:cNvPr>
          <p:cNvSpPr txBox="1"/>
          <p:nvPr/>
        </p:nvSpPr>
        <p:spPr>
          <a:xfrm>
            <a:off x="9527295" y="5202905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АБАЙ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30" name="TextBox 14">
            <a:extLst>
              <a:ext uri="{FF2B5EF4-FFF2-40B4-BE49-F238E27FC236}">
                <a16:creationId xmlns:a16="http://schemas.microsoft.com/office/drawing/2014/main" id="{D29E5CE4-85B2-9C0F-A8DA-3948C076206D}"/>
              </a:ext>
            </a:extLst>
          </p:cNvPr>
          <p:cNvSpPr txBox="1"/>
          <p:nvPr/>
        </p:nvSpPr>
        <p:spPr>
          <a:xfrm>
            <a:off x="10813989" y="4500176"/>
            <a:ext cx="189135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ШҚО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31" name="TextBox 14">
            <a:extLst>
              <a:ext uri="{FF2B5EF4-FFF2-40B4-BE49-F238E27FC236}">
                <a16:creationId xmlns:a16="http://schemas.microsoft.com/office/drawing/2014/main" id="{4C955019-E7BF-4DB3-CFEE-1418AA9213CD}"/>
              </a:ext>
            </a:extLst>
          </p:cNvPr>
          <p:cNvSpPr txBox="1"/>
          <p:nvPr/>
        </p:nvSpPr>
        <p:spPr>
          <a:xfrm>
            <a:off x="17449800" y="9941123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6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5800" y="2852524"/>
            <a:ext cx="84582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Мемлекеттік органдарда,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ЖЖОКБҰ-да, ғылыми ұйымдарда, ғылыми бөлімшелерде,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«Назарбаев Зияткерлік мектептерінде»,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жоғары колледждерде немесе училищелерде,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клиникалық базалар болып табылатын денсаулық сақтау ұйымдарында,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денсаулық сақтау саласындағы білім беру ұйымдарының клиникаларында,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резидентура базаларында.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6274" y="1827056"/>
            <a:ext cx="6436467" cy="516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1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ФИЛОСОФИЯ ДОКТОРЫ</a:t>
            </a:r>
            <a:r>
              <a:rPr lang="kk-KZ" sz="31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3199" b="1" dirty="0">
                <a:solidFill>
                  <a:schemeClr val="bg1"/>
                </a:solidFill>
                <a:latin typeface="Segoe UI" panose="020B0502040204020203" pitchFamily="34" charset="0"/>
                <a:ea typeface="Times New Roman MT Bold"/>
                <a:cs typeface="Segoe UI" panose="020B0502040204020203" pitchFamily="34" charset="0"/>
                <a:sym typeface="Times New Roman MT Bold"/>
              </a:rPr>
              <a:t>(PhD)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9901" y="1848015"/>
            <a:ext cx="6226420" cy="516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1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ДОКТОР ФИЛОСОФИИ</a:t>
            </a:r>
            <a:r>
              <a:rPr lang="kk-KZ" sz="31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3199" b="1" dirty="0">
                <a:solidFill>
                  <a:schemeClr val="bg1"/>
                </a:solidFill>
                <a:latin typeface="Segoe UI" panose="020B0502040204020203" pitchFamily="34" charset="0"/>
                <a:ea typeface="Times New Roman MT Bold"/>
                <a:cs typeface="Segoe UI" panose="020B0502040204020203" pitchFamily="34" charset="0"/>
                <a:sym typeface="Times New Roman MT Bold"/>
              </a:rPr>
              <a:t>(PhD)</a:t>
            </a:r>
            <a:r>
              <a:rPr lang="en-US" sz="31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7200" y="7683477"/>
            <a:ext cx="8458200" cy="800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7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МЕМЛЕКЕТТІК БІЛІМ БЕРУ ТАПСЫРЫСЫ </a:t>
            </a:r>
            <a:endParaRPr lang="kk-KZ" sz="2799" b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басқа</a:t>
            </a:r>
            <a:r>
              <a:rPr lang="en-US" sz="2400" i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мамандықтар</a:t>
            </a:r>
            <a:r>
              <a:rPr lang="en-US" sz="2400" i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)</a:t>
            </a:r>
            <a:endParaRPr lang="en-US" sz="2799" i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25909" y="8803180"/>
            <a:ext cx="7120782" cy="788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Меншік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нысанына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қарамастан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ұйымдарда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жұмыспен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өтейді</a:t>
            </a:r>
            <a:endParaRPr lang="en-US" sz="2562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812712" y="8818582"/>
            <a:ext cx="7718356" cy="788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Отрабатывают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организациях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независимо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от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формы</a:t>
            </a:r>
            <a:r>
              <a:rPr lang="en-US" sz="2562" dirty="0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 </a:t>
            </a:r>
            <a:r>
              <a:rPr lang="en-US" sz="2562" dirty="0" err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собственности</a:t>
            </a:r>
            <a:endParaRPr lang="en-US" sz="2562" dirty="0">
              <a:solidFill>
                <a:schemeClr val="bg1"/>
              </a:solidFill>
              <a:latin typeface="Segoe UI" panose="020B0502040204020203" pitchFamily="34" charset="0"/>
              <a:ea typeface="Noto Sans"/>
              <a:cs typeface="Segoe UI" panose="020B0502040204020203" pitchFamily="34" charset="0"/>
              <a:sym typeface="Noto Sans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DE5849C-57B7-54BE-9DBF-A16084E40F60}"/>
              </a:ext>
            </a:extLst>
          </p:cNvPr>
          <p:cNvSpPr txBox="1"/>
          <p:nvPr/>
        </p:nvSpPr>
        <p:spPr>
          <a:xfrm>
            <a:off x="9390433" y="2852524"/>
            <a:ext cx="8885357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 государственных органах,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ОВПО, научных организациях, научных подразделениях,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 «Назарбаев Интеллектуальных школах»,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 высших колледжах или училищах,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 организациях здравоохранения, являющихся клиническими базами,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 клиниках организаций образования в области здравоохранения,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noProof="1">
                <a:solidFill>
                  <a:schemeClr val="bg1"/>
                </a:solidFill>
                <a:latin typeface="Segoe UI" panose="020B0502040204020203" pitchFamily="34" charset="0"/>
                <a:ea typeface="Noto Sans"/>
                <a:cs typeface="Segoe UI" panose="020B0502040204020203" pitchFamily="34" charset="0"/>
                <a:sym typeface="Noto Sans"/>
              </a:rPr>
              <a:t>в базах резидентуры.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B3CEDF1-5DDC-00A6-F873-C278672A7260}"/>
              </a:ext>
            </a:extLst>
          </p:cNvPr>
          <p:cNvSpPr txBox="1"/>
          <p:nvPr/>
        </p:nvSpPr>
        <p:spPr>
          <a:xfrm>
            <a:off x="9144000" y="7683477"/>
            <a:ext cx="8968192" cy="800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799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ГОСУДАРСТВЕННЫЙ ОБРАЗОВАТЕЛЬНЫЙ ЗАКАЗ </a:t>
            </a:r>
            <a:endParaRPr lang="kk-KZ" sz="2799" b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другие</a:t>
            </a:r>
            <a:r>
              <a:rPr lang="en-US" sz="2400" i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спец</a:t>
            </a:r>
            <a:r>
              <a:rPr lang="kk-KZ" sz="2400" i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иальности</a:t>
            </a:r>
            <a:r>
              <a:rPr lang="en-US" sz="2400" i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)</a:t>
            </a:r>
            <a:endParaRPr lang="en-US" sz="2799" i="1" dirty="0">
              <a:solidFill>
                <a:schemeClr val="bg1"/>
              </a:solidFill>
              <a:latin typeface="Segoe UI" panose="020B0502040204020203" pitchFamily="34" charset="0"/>
              <a:ea typeface="Noto Sans Bold"/>
              <a:cs typeface="Segoe UI" panose="020B0502040204020203" pitchFamily="34" charset="0"/>
              <a:sym typeface="Noto Sans Bold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BC71A42-B36D-BD03-B854-99C374E10E74}"/>
              </a:ext>
            </a:extLst>
          </p:cNvPr>
          <p:cNvSpPr/>
          <p:nvPr/>
        </p:nvSpPr>
        <p:spPr>
          <a:xfrm>
            <a:off x="457200" y="1472122"/>
            <a:ext cx="17654992" cy="5891743"/>
          </a:xfrm>
          <a:prstGeom prst="roundRect">
            <a:avLst>
              <a:gd name="adj" fmla="val 996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E3F366B8-B461-409A-4D19-E420CED14DF8}"/>
              </a:ext>
            </a:extLst>
          </p:cNvPr>
          <p:cNvSpPr/>
          <p:nvPr/>
        </p:nvSpPr>
        <p:spPr>
          <a:xfrm>
            <a:off x="457200" y="7562112"/>
            <a:ext cx="17654992" cy="2272579"/>
          </a:xfrm>
          <a:prstGeom prst="roundRect">
            <a:avLst>
              <a:gd name="adj" fmla="val 176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B894A81-C8FE-7B44-4C7B-86995BD2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691F1C1A-798E-01A9-6A8E-224DBEDAAA67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D5E263B1-828F-FFBA-5A95-E432B2FC8A02}"/>
              </a:ext>
            </a:extLst>
          </p:cNvPr>
          <p:cNvSpPr txBox="1"/>
          <p:nvPr/>
        </p:nvSpPr>
        <p:spPr>
          <a:xfrm>
            <a:off x="17449800" y="9941123"/>
            <a:ext cx="838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7</a:t>
            </a:r>
            <a:endParaRPr lang="en-US" sz="2000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0070C0"/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389DC87-AD5D-4DF9-2C9A-597B5A4AC21B}"/>
              </a:ext>
            </a:extLst>
          </p:cNvPr>
          <p:cNvSpPr/>
          <p:nvPr/>
        </p:nvSpPr>
        <p:spPr>
          <a:xfrm>
            <a:off x="693821" y="8603214"/>
            <a:ext cx="17420349" cy="134088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S"/>
          </a:p>
        </p:txBody>
      </p:sp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2239B6CB-90BA-F0E2-0572-CBE0413D6D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8775596"/>
            <a:ext cx="996123" cy="9961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799" y="2298024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Жұбайы (зайыбы) тұратын, жұмыс істейтін немесе қызметін өткеретін елді мекенде бос орын болмаған жағдайда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799" y="5424236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Резидентураға мемлекеттік білім беру тапсырысы негізінде, магистратураға, докторантураға түскен және оқуын аяқтаған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799" y="2894911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Бірінші немесе екінші топтағы мүгедектігі бар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799" y="6390455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Әскери қызмет өткеру туралы келісімшарт жасасқан және оның талаптарын сақтаған азаматтар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799" y="6987342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Әскерге шақыру бойынша әскери қызметтің (әскери жиындарды қоспағанда) белгіленген мерзімін өткерген азаматтар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799" y="3491798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Жүкті әйелдерге, үш жасқа дейінгі баласы (балалары) бар, үш жасқа дейінгі баланы (балаларды) өзі тәрбиелеп жатқан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5799" y="4458017"/>
            <a:ext cx="175181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Мүгедектігі бар баланы  тәрбиелеп отырған анаға/әкеге, бала асырап алушыға, қамқоршыға тағайындалатын мемлекеттік жәрдемақыны алушылар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799" y="7953564"/>
            <a:ext cx="175181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Бірінші топтағы мүгедектігі бар адамға күтім жасауды жүзеге асыратын мемлекеттік жәрдемақыны алушылар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62200" y="8792756"/>
            <a:ext cx="1561316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Шетелдік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білім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беру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ұйымдарында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резидентураға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ординатураға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),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магистратураға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аспирантураға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докторантураға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түскен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және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оқуын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аяқтаған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адамдарға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оқу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кезеңінде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жұмыспен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өтеу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кейінге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қалдыру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беріледі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.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8C2AE9C1-A2C5-BC36-5ED3-C1AAA5D544D0}"/>
              </a:ext>
            </a:extLst>
          </p:cNvPr>
          <p:cNvSpPr txBox="1"/>
          <p:nvPr/>
        </p:nvSpPr>
        <p:spPr>
          <a:xfrm>
            <a:off x="685799" y="386201"/>
            <a:ext cx="14285095" cy="118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kk-KZ" sz="3600" b="1" dirty="0">
                <a:solidFill>
                  <a:schemeClr val="bg1"/>
                </a:solidFill>
                <a:latin typeface="Segoe UI" panose="020B0502040204020203" pitchFamily="34" charset="0"/>
                <a:ea typeface="Noto Sans Bold"/>
                <a:cs typeface="Segoe UI" panose="020B0502040204020203" pitchFamily="34" charset="0"/>
                <a:sym typeface="Noto Sans Bold"/>
              </a:rPr>
              <a:t>КОМИССИЯ ҚҰРАМЫНА ЖҮГІНГЕН ЖАҒДАЙДА БЕРІЛЕТІН, МІНДЕТТЕН БОСАТЫЛУ ҚҰҚЫҚТАРЫ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675239-5060-5A43-B973-F4260F58758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6471"/>
          <a:stretch>
            <a:fillRect/>
          </a:stretch>
        </p:blipFill>
        <p:spPr>
          <a:xfrm>
            <a:off x="15621000" y="419100"/>
            <a:ext cx="938464" cy="93165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2805E08E-C1B4-A27E-313F-C6BE2A63181E}"/>
              </a:ext>
            </a:extLst>
          </p:cNvPr>
          <p:cNvSpPr txBox="1"/>
          <p:nvPr/>
        </p:nvSpPr>
        <p:spPr>
          <a:xfrm>
            <a:off x="16582042" y="454041"/>
            <a:ext cx="170595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QARJY</a:t>
            </a:r>
          </a:p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ea typeface="Noto Sans"/>
                <a:cs typeface="Segoe UI" panose="020B0502040204020203" pitchFamily="34" charset="0"/>
                <a:sym typeface="Noto Sans"/>
              </a:rPr>
              <a:t>ORTALYGY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89761EB-C7DE-90E8-4D2B-E7E36BA89A4B}"/>
              </a:ext>
            </a:extLst>
          </p:cNvPr>
          <p:cNvSpPr txBox="1"/>
          <p:nvPr/>
        </p:nvSpPr>
        <p:spPr>
          <a:xfrm>
            <a:off x="17449800" y="9978197"/>
            <a:ext cx="8382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i="1" dirty="0">
                <a:solidFill>
                  <a:srgbClr val="F2F2F2"/>
                </a:solidFill>
                <a:latin typeface="Noto Sans"/>
                <a:ea typeface="Noto Sans"/>
                <a:cs typeface="Noto Sans"/>
                <a:sym typeface="Noto Sans"/>
              </a:rPr>
              <a:t>8</a:t>
            </a:r>
            <a:endParaRPr lang="en-US" i="1" dirty="0">
              <a:solidFill>
                <a:srgbClr val="F2F2F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925</Words>
  <Application>Microsoft Office PowerPoint</Application>
  <PresentationFormat>Произвольный</PresentationFormat>
  <Paragraphs>188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Calibri</vt:lpstr>
      <vt:lpstr>Montserrat</vt:lpstr>
      <vt:lpstr>Noto Sans</vt:lpstr>
      <vt:lpstr>Arial</vt:lpstr>
      <vt:lpstr>Impact</vt:lpstr>
      <vt:lpstr>Segoe UI</vt:lpstr>
      <vt:lpstr>Almarai Bold</vt:lpstr>
      <vt:lpstr>Times New Roman MT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 армия (1).pdf</dc:title>
  <dc:creator>Амирбек Абілмансұр Жақсылықұл</dc:creator>
  <cp:lastModifiedBy>User</cp:lastModifiedBy>
  <cp:revision>7</cp:revision>
  <dcterms:created xsi:type="dcterms:W3CDTF">2006-08-16T00:00:00Z</dcterms:created>
  <dcterms:modified xsi:type="dcterms:W3CDTF">2026-05-15T07:32:02Z</dcterms:modified>
  <dc:identifier>DAG3_MSlJ7c</dc:identifier>
</cp:coreProperties>
</file>